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2" r:id="rId2"/>
  </p:sldMasterIdLst>
  <p:notesMasterIdLst>
    <p:notesMasterId r:id="rId41"/>
  </p:notesMasterIdLst>
  <p:sldIdLst>
    <p:sldId id="256" r:id="rId3"/>
    <p:sldId id="257" r:id="rId4"/>
    <p:sldId id="258" r:id="rId5"/>
    <p:sldId id="269" r:id="rId6"/>
    <p:sldId id="263" r:id="rId7"/>
    <p:sldId id="4151" r:id="rId8"/>
    <p:sldId id="4149" r:id="rId9"/>
    <p:sldId id="4150" r:id="rId10"/>
    <p:sldId id="4156" r:id="rId11"/>
    <p:sldId id="4161" r:id="rId12"/>
    <p:sldId id="4158" r:id="rId13"/>
    <p:sldId id="4159" r:id="rId14"/>
    <p:sldId id="4160" r:id="rId15"/>
    <p:sldId id="4162" r:id="rId16"/>
    <p:sldId id="4130" r:id="rId17"/>
    <p:sldId id="4144" r:id="rId18"/>
    <p:sldId id="4171" r:id="rId19"/>
    <p:sldId id="4143" r:id="rId20"/>
    <p:sldId id="4172" r:id="rId21"/>
    <p:sldId id="4131" r:id="rId22"/>
    <p:sldId id="4140" r:id="rId23"/>
    <p:sldId id="4170" r:id="rId24"/>
    <p:sldId id="4141" r:id="rId25"/>
    <p:sldId id="4167" r:id="rId26"/>
    <p:sldId id="4166" r:id="rId27"/>
    <p:sldId id="4147" r:id="rId28"/>
    <p:sldId id="4146" r:id="rId29"/>
    <p:sldId id="4164" r:id="rId30"/>
    <p:sldId id="4145" r:id="rId31"/>
    <p:sldId id="4165" r:id="rId32"/>
    <p:sldId id="4152" r:id="rId33"/>
    <p:sldId id="4169" r:id="rId34"/>
    <p:sldId id="1629" r:id="rId35"/>
    <p:sldId id="4154" r:id="rId36"/>
    <p:sldId id="4155" r:id="rId37"/>
    <p:sldId id="4132" r:id="rId38"/>
    <p:sldId id="4163" r:id="rId39"/>
    <p:sldId id="413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 HOU" initials="SH" lastIdx="4" clrIdx="0">
    <p:extLst>
      <p:ext uri="{19B8F6BF-5375-455C-9EA6-DF929625EA0E}">
        <p15:presenceInfo xmlns:p15="http://schemas.microsoft.com/office/powerpoint/2012/main" userId="88ff5466eea573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19D"/>
    <a:srgbClr val="F2E1CD"/>
    <a:srgbClr val="FDF9F5"/>
    <a:srgbClr val="CDDCE1"/>
    <a:srgbClr val="527691"/>
    <a:srgbClr val="EBF2F9"/>
    <a:srgbClr val="FCFDFE"/>
    <a:srgbClr val="F4F5F1"/>
    <a:srgbClr val="EDEEE9"/>
    <a:srgbClr val="5276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-44" y="168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20T20:36:24.838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CDDCE1"/>
      <inkml:brushProperty name="fitToCurve" value="1"/>
    </inkml:brush>
  </inkml:definitions>
  <inkml:trace contextRef="#ctx0" brushRef="#br0">14468 0 0,'0'-15'0,"0"7"0,0 3 0,0-3 0,11 0 15,-22 8 0,22-4 0,-3 16 0,1-4 16,-1 12 0,5 5 0,1 3 0,3 7 15,-4 8 0,2 18 0,-7 9 0,2 18 0,-7-1 16,3 17 0,-12 6 0,3 15 0,-7 3 0,7 17 16,-17 6 0,7-1 0,-9 11 0,-3 1 15,-8 11 0,-1 0 0,-12 9 0,-1-6 0,-11 1 16,-13 7 0,-3-13 0,-18 2 0,-1-15 16,-12-14 0,-10-7 0,-20-21 0,-2-13 15,-12-20 0,-16-13 0,-13-29 0,-4-3 0,-14-20 16,1-9 0,-9-13 0,1-9 0,-2-7 15,5-3 0,5-5 0,-3-3 0,3 2 0,8 1 16,10-1 0,-4 10 0,16 7 0,5 1 16,0 11 0,15 0 0,7 4 0,11 13 15,12-2 0,11 8 0,4 2 0,18 5 0,-9-10 16,25 12 0,0-3 0,3 6 0,11 2 16,2-6 0,3 8 0,1 1 0,7 4 0,-2 4 15,11 9 0,-1 6 0,9 12 0,0 8 16,8 17 0,6 14 0,-3 10 0,9 18 15,10 15 0,0 14 0,6 5 0,-9 0 0,3 6 16,-3-2 0,-2-6 0,-11-6 0,0-5 16,-11-11 0,-12-9 0,-13-9 0,-8-8 0,-6-14 15,-13-1 0,-14-15 0,-12-4 0,-5-16 16,-11-11 0,-5-7 0,-12-10 0,-2-17 16,-10 1 0,-4-9 0,-5-6 0,-3-8 0,2 9 15,-8-2 0,1 1 0,2 4 0,-8 2 16,5 0 0,1 4 0,-4 5 0,3-4 0,-13 7 15,4 1 0,-3-3 0,-1 1 0,-6-6 16,6-2 0,-12 4 0,1-8 0,-6-13 0,0 3 16,-5-12 0,2-3 0,2-9 0,-5-7 15,-5-9 0,11-9 0,-5-5 0,7-11 16,12 5 0,11-7 0,6-4 0,7-8 0,9-14 16,2 3 0,13-15 0,7 0 0,2-16 15,9-3 0,9-6 0,-7-15 0,6 4 0,9-7 16,-1-2 0,6 2 0,3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FDF9F5"/>
      <inkml:brushProperty name="fitToCurve" value="1"/>
    </inkml:brush>
  </inkml:definitions>
  <inkml:trace contextRef="#ctx0" brushRef="#br0">15465 44 0,'-9'-13'0,"-5"4"0,4-3 0,2-1 0,-8 4 15,1 0 0,-2 0 0,-1 6 0,-5-1 16,5 4 0,-8 0 0,5 0 0,-4 0 16,-7 0 0,3 4 0,-6 8 0,2-7 0,-6 5 15,-2 9 0,-6-1 0,-4 6 0,-5 1 0,-3 9 16,-7 4 0,-5 1 0,-1 0 0,-4 7 16,-4 2 0,0 0 0,-2 6 0,-2 0 15,-2 5 0,4 4 0,1-1 0,-1 3 0,1 3 16,-4 7 0,-1-3 0,-4 11 0,-6 4 15,-3 6 0,-4 10 0,-9 1 0,-5 12 0,2 6 16,-12 5 0,-2 4 0,-3 4 0,3-1 16,-10 2 0,1 1 0,-1-8 0,-1-4 15,-9-6 0,1-3 0,2-9 0,-3-1 0,-5-10 16,10-11 0,-9-3 0,12-10 0,-6-11 16,4-1 0,-1-11 0,1-2 0,-2-9 0,-2-4 15,0-1 0,-5-5 0,-3-5 0,1-1 16,4-4 0,-4-4 0,0-7 0,2-1 15,5-3 0,9-8 0,-1-1 0,6-11 0,9-3 16,7-5 0,3-6 0,10-3 0,7-5 16,11-7 0,8-4 0,-2 1 0,15-5 0,1 0 15,11 0 0,9-3 0,3-2 0,7 2 16,5 1 0,8 4 0,5-4 0,6-1 16,5 1 0,5-1 0,1-2 0,8 2 0,2-3 15,5-2 0,5-2 0,9-2 0,-3-2 16,4-3 0,10-3 0,8-1 0,0-1 0,7 3 15,5-2 0,1 1 0,10 2 0,5 4 16,1 4 0,7 7 0,1 6 0,4 8 0,-2 9 16,1 9 0,1 11 0,0 8 0,-6 12 15,-2 5 0,-6 17 0,-2 3 0,-8 12 16,-5 0 0,-8 2 0,-6 6 0,-12 3 0,-6 0 16,-13 5 0,-7-5 0,-12 2 0,-9 1 15,-8 5 0,-9 1 0,-4 4 0,-8 5 0,-4-2 16,-8 6 0,-3-2 0,-9 5 0,-7 1 15,-2 0 0,-8-4 0,-10-6 0,-2-5 16,-7-4 0,-2-7 0,-11-4 0,1-7 0,0-3 16,0-10 0,-5-4 0,6-4 0,-2-2 15,1-2 0,0-4 0,-10-3 0,10-2 0,-8-4 16,6-5 0,-9 7 0,5-5 0,-1-4 16,4-7 0,-4-1 0,6 1 0,9-6 15,-6-3 0,8 0 0,4-3 0,-2-2 0,7-3 16,1 4 0,3 0 0,6 4 0,2 7 0,4 3 15,2 2 0,4 8 0,9 5 0,-3 9 16,9 4 0,1 3 0,7 5 0,0-1 0,4 5 16,-2 3 0,1 2 0,1-1 0,-2-5 15,0 3 0,-8-5 0,2-1 0,-9-8 16,-4 0 0,-1-5 0,-4-6 0,-6 6 0,-5-11 16,0 1 0,-5-5 0,-7 3 0,2-3 15,-2-3 0,-3 6 0,-8-1 0,7 3 0,-6 3 16,5 3 0,-6-3 0,5 3 0,-4-3 15,3 4 0,-2-4 0,5-2 0,1-3 16,-1 1 0,-6-3 0,8-1 0,-1-1 0,-1-6 16,7-2 0,-3 4 0,2-7 0,2 2 15,1-2 0,7-4 0,4 3 0,2-6 0,7 0 16,3 1 0,3 1 0,9-1 0,5-2 16,1 6 0,9-7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527691"/>
      <inkml:brushProperty name="fitToCurve" value="1"/>
    </inkml:brush>
  </inkml:definitions>
  <inkml:trace contextRef="#ctx0" brushRef="#br0">0 44 0,'9'-13'0,"5"4"0,-4-3 0,-2-1 0,8 4 15,-1 0 0,2 0 0,1 6 0,5-1 16,-5 4 0,8 0 0,-5 0 0,4 0 16,7 0 0,-3 4 0,6 8 0,-2-7 0,6 5 15,2 9 0,6-1 0,4 6 0,5 1 0,3 9 16,7 4 0,5 1 0,1 0 0,4 7 16,4 2 0,0 0 0,2 6 0,2 0 15,2 5 0,-4 4 0,-1-1 0,1 3 0,-1 3 16,4 7 0,1-3 0,4 11 0,6 4 15,3 6 0,4 10 0,9 1 0,5 12 0,-2 6 16,12 5 0,2 4 0,3 4 0,-3-1 16,10 2 0,-1 1 0,1-8 0,1-4 15,9-6 0,-1-3 0,-2-9 0,3-1 0,5-10 16,-10-11 0,9-3 0,-12-10 0,6-11 16,-4-1 0,1-11 0,-1-2 0,2-9 0,2-4 15,0-1 0,5-5 0,3-5 0,-1-1 16,-4-4 0,4-4 0,0-7 0,-2-1 15,-5-3 0,-9-8 0,1-1 0,-6-11 0,-9-3 16,-7-5 0,-3-6 0,-10-3 0,-7-5 16,-11-7 0,-8-4 0,2 1 0,-15-5 0,-1 0 15,-11 0 0,-9-3 0,-3-2 0,-7 2 16,-5 1 0,-8 4 0,-5-4 0,-6-1 16,-5 1 0,-5-1 0,-1-2 0,-8 2 0,-2-3 15,-5-2 0,-5-2 0,-9-2 0,3-2 16,-4-3 0,-10-3 0,-8-1 0,0-1 0,-7 3 15,-5-2 0,-1 1 0,-10 2 0,-5 4 16,-1 4 0,-7 7 0,-1 6 0,-4 8 0,2 9 16,-1 9 0,-1 11 0,0 8 0,6 12 15,2 5 0,6 17 0,2 3 0,8 12 16,5 0 0,8 2 0,6 6 0,12 3 0,6 0 16,13 5 0,7-5 0,12 2 0,9 1 15,8 5 0,9 1 0,4 4 0,8 5 0,4-2 16,8 6 0,3-2 0,9 5 0,7 1 15,2 0 0,8-4 0,10-6 0,2-5 16,7-4 0,2-7 0,11-4 0,-1-7 0,0-3 16,0-10 0,5-4 0,-6-4 0,2-2 15,-1-2 0,0-4 0,10-3 0,-10-2 0,8-4 16,-6-5 0,9 7 0,-5-5 0,1-4 16,-4-7 0,4-1 0,-6 1 0,-9-6 15,6-3 0,-8 0 0,-4-3 0,2-2 0,-7-3 16,-1 4 0,-3 0 0,-6 4 0,-2 7 0,-4 3 15,-2 2 0,-4 8 0,-9 5 0,3 9 16,-9 4 0,-1 3 0,-7 5 0,0-1 0,-4 5 16,2 3 0,-1 2 0,-1-1 0,2-5 15,0 3 0,8-5 0,-2-1 0,9-8 16,4 0 0,1-5 0,4-6 0,6 6 0,5-11 16,0 1 0,5-5 0,7 3 0,-2-3 15,2-3 0,3 6 0,8-1 0,-7 3 0,6 3 16,-5 3 0,6-3 0,-5 3 0,4-3 15,-3 4 0,2-4 0,-5-2 0,-1-3 16,1 1 0,6-3 0,-8-1 0,1-1 0,1-6 16,-7-2 0,3 4 0,-2-7 0,-2 2 15,-1-2 0,-7-4 0,-4 3 0,-2-6 0,-7 0 16,-3 1 0,-3 1 0,-9-1 0,-5-2 16,-1 6 0,-9-7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CDDCE1"/>
      <inkml:brushProperty name="fitToCurve" value="1"/>
    </inkml:brush>
  </inkml:definitions>
  <inkml:trace contextRef="#ctx0" brushRef="#br0">128 0 0,'0'-15'0,"0"7"0,0 3 0,0-3 0,-11 0 15,22 8 0,-22-4 0,3 16 0,-1-4 16,1 12 0,-5 5 0,-1 3 0,-3 7 15,4 8 0,-2 18 0,7 9 0,-2 18 0,7-1 16,-3 17 0,12 6 0,-3 15 0,7 3 0,-7 17 16,17 6 0,-7-1 0,9 11 0,3 1 15,8 11 0,1 0 0,12 9 0,1-6 0,11 1 16,13 7 0,3-13 0,18 2 0,1-15 16,12-14 0,10-7 0,20-21 0,2-13 15,12-20 0,16-13 0,13-29 0,4-3 0,14-20 16,-1-9 0,9-13 0,-1-9 0,2-7 15,-5-3 0,-5-5 0,3-3 0,-3 2 0,-8 1 16,-10-1 0,4 10 0,-16 7 0,-5 1 16,0 11 0,-15 0 0,-7 4 0,-11 13 15,-12-2 0,-11 8 0,-4 2 0,-18 5 0,9-10 16,-25 12 0,0-3 0,-3 6 0,-11 2 16,-2-6 0,-3 8 0,-1 1 0,-7 4 0,2 4 15,-11 9 0,1 6 0,-9 12 0,0 8 16,-8 17 0,-6 14 0,3 10 0,-9 18 15,-10 15 0,0 14 0,-6 5 0,9 0 0,-3 6 16,3-2 0,2-6 0,11-6 0,0-5 16,11-11 0,12-9 0,13-9 0,8-8 0,6-14 15,13-1 0,14-15 0,12-4 0,5-16 16,11-11 0,5-7 0,12-10 0,2-17 16,10 1 0,4-9 0,5-6 0,3-8 0,-2 9 15,8-2 0,-1 1 0,-2 4 0,8 2 16,-5 0 0,-1 4 0,4 5 0,-3-4 0,13 7 15,-4 1 0,3-3 0,1 1 0,6-6 16,-6-2 0,12 4 0,-1-8 0,6-13 0,0 3 16,5-12 0,-2-3 0,-2-9 0,5-7 15,5-9 0,-11-9 0,5-5 0,-7-11 16,-12 5 0,-11-7 0,-6-4 0,-7-8 0,-9-14 16,-2 3 0,-13-15 0,-7 0 0,-2-16 15,-9-3 0,-9-6 0,7-15 0,-6 4 0,-9-7 16,1-2 0,-6 2 0,-3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CDDCE1"/>
      <inkml:brushProperty name="fitToCurve" value="1"/>
    </inkml:brush>
  </inkml:definitions>
  <inkml:trace contextRef="#ctx0" brushRef="#br0">0 394 0,'4'-23'15,"11"6"0,4-2 0,18 6 0,-3 3 16,9-2 0,10 12 0,12-6 0,0 12 0,10-1 15,15 9 0,0 2 0,9 3 0,12 3 16,4 5 0,9-5 0,9 15 0,19-2 0,3 1 16,10 4 0,8-3 0,13-4 0,25 11 15,0-6 0,19-1 0,5-1 0,10 3 16,13-6 0,8 4 0,-2-6 0,18-3 0,3-7 16,-3-2 0,10-7 0,2-7 0,1-10 15,0-7 0,12-19 0,-19-6 0,13 0 0,-10-17 16,-6-3 0,-6-8 0,-9-10 0,-6-2 15,-4 1 0,-6-1 0,-9 0 0,-3-1 16,-18 4 0,2 12 0,-12 2 0,-3 12 0,-7 16 16,-15 10 0,4 16 0,-10 24 0,-7 18 15,-5 15 0,9 15 0,-16 28 0,7 20 0,-7 17 16,0 26 0,1 19 0,5 12 0,1 14 16,-7 15 0,16 2 0,-3 17 0,2-2 15,4 8 0,3-5 0,4-7 0,5-10 0,0-7 16,7-14 0,-4-16 0,4-16 0,2-18 15,1-27 0,6-28 0,-3-17 0,12-23 0,6-30 16,-3-13 0,22-29 0,-3-22 0,9-23 16,-6-13 0,10-19 0,5-20 0,-12 0 0,6-19 15,4-2 0,-10 1 0,-3 5 0,0 8 16,-10 5 0,-5 14 0,-4 17 0,-6 18 16,-6 19 0,-9 30 0,-13 16 0,-12 17 0,0 26 15,-10 14 0,-2 26 0,-1 25 0,-9 15 16,13 16 0,3 12 0,5 18 0,14 14 15,5 13 0,7 6 0,12 9 0,3 3 0,3 5 16,19 18 0,3 5 0,0 3 0,-13 1 16,13 1 0,3-2 0,-3 1 0,-6-10 0,12-2 15,-12-17 0,-3-10 0,-7-10 0,7-20 0,-4-12 16,4-12 0,6-15 0,3-18 0,-13-15 16,10-18 0,-3-9 0,6-21 0,-3-22 15,3-10 0,3-22 0,9-19 0,-9-26 0,6-9 16,7-13 0,-1-15 0,7-12 0,-10 2 15,1-9 0,-10-2 0,-16 3 0,-15 6 0,-21 9 16,-26-1 0,-15 10 0,-34 8 0,-22 1 16,-18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527691"/>
      <inkml:brushProperty name="fitToCurve" value="1"/>
    </inkml:brush>
  </inkml:definitions>
  <inkml:trace contextRef="#ctx0" brushRef="#br0">0 44 0,'9'-13'0,"5"4"0,-4-3 0,-2-1 0,8 4 15,-1 0 0,2 0 0,1 6 0,5-1 16,-5 4 0,8 0 0,-5 0 0,4 0 16,7 0 0,-3 4 0,6 8 0,-2-7 0,6 5 15,2 9 0,6-1 0,4 6 0,5 1 0,3 9 16,7 4 0,5 1 0,1 0 0,4 7 16,4 2 0,0 0 0,2 6 0,2 0 15,2 5 0,-4 4 0,-1-1 0,1 3 0,-1 3 16,4 7 0,1-3 0,4 11 0,6 4 15,3 6 0,4 10 0,9 1 0,5 12 0,-2 6 16,12 5 0,2 4 0,3 4 0,-3-1 16,10 2 0,-1 1 0,1-8 0,1-4 15,9-6 0,-1-3 0,-2-9 0,3-1 0,5-10 16,-10-11 0,9-3 0,-12-10 0,6-11 16,-4-1 0,1-11 0,-1-2 0,2-9 0,2-4 15,0-1 0,5-5 0,3-5 0,-1-1 16,-4-4 0,4-4 0,0-7 0,-2-1 15,-5-3 0,-9-8 0,1-1 0,-6-11 0,-9-3 16,-7-5 0,-3-6 0,-10-3 0,-7-5 16,-11-7 0,-8-4 0,2 1 0,-15-5 0,-1 0 15,-11 0 0,-9-3 0,-3-2 0,-7 2 16,-5 1 0,-8 4 0,-5-4 0,-6-1 16,-5 1 0,-5-1 0,-1-2 0,-8 2 0,-2-3 15,-5-2 0,-5-2 0,-9-2 0,3-2 16,-4-3 0,-10-3 0,-8-1 0,0-1 0,-7 3 15,-5-2 0,-1 1 0,-10 2 0,-5 4 16,-1 4 0,-7 7 0,-1 6 0,-4 8 0,2 9 16,-1 9 0,-1 11 0,0 8 0,6 12 15,2 5 0,6 17 0,2 3 0,8 12 16,5 0 0,8 2 0,6 6 0,12 3 0,6 0 16,13 5 0,7-5 0,12 2 0,9 1 15,8 5 0,9 1 0,4 4 0,8 5 0,4-2 16,8 6 0,3-2 0,9 5 0,7 1 15,2 0 0,8-4 0,10-6 0,2-5 16,7-4 0,2-7 0,11-4 0,-1-7 0,0-3 16,0-10 0,5-4 0,-6-4 0,2-2 15,-1-2 0,0-4 0,10-3 0,-10-2 0,8-4 16,-6-5 0,9 7 0,-5-5 0,1-4 16,-4-7 0,4-1 0,-6 1 0,-9-6 15,6-3 0,-8 0 0,-4-3 0,2-2 0,-7-3 16,-1 4 0,-3 0 0,-6 4 0,-2 7 0,-4 3 15,-2 2 0,-4 8 0,-9 5 0,3 9 16,-9 4 0,-1 3 0,-7 5 0,0-1 0,-4 5 16,2 3 0,-1 2 0,-1-1 0,2-5 15,0 3 0,8-5 0,-2-1 0,9-8 16,4 0 0,1-5 0,4-6 0,6 6 0,5-11 16,0 1 0,5-5 0,7 3 0,-2-3 15,2-3 0,3 6 0,8-1 0,-7 3 0,6 3 16,-5 3 0,6-3 0,-5 3 0,4-3 15,-3 4 0,2-4 0,-5-2 0,-1-3 16,1 1 0,6-3 0,-8-1 0,1-1 0,1-6 16,-7-2 0,3 4 0,-2-7 0,-2 2 15,-1-2 0,-7-4 0,-4 3 0,-2-6 0,-7 0 16,-3 1 0,-3 1 0,-9-1 0,-5-2 16,-1 6 0,-9-7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CDDCE1"/>
      <inkml:brushProperty name="fitToCurve" value="1"/>
    </inkml:brush>
  </inkml:definitions>
  <inkml:trace contextRef="#ctx0" brushRef="#br0">14468 0 0,'0'-15'0,"0"7"0,0 3 0,0-3 0,11 0 15,-22 8 0,22-4 0,-3 16 0,1-4 16,-1 12 0,5 5 0,1 3 0,3 7 15,-4 8 0,2 18 0,-7 9 0,2 18 0,-7-1 16,3 17 0,-12 6 0,3 15 0,-7 3 0,7 17 16,-17 6 0,7-1 0,-9 11 0,-3 1 15,-8 11 0,-1 0 0,-12 9 0,-1-6 0,-11 1 16,-13 7 0,-3-13 0,-18 2 0,-1-15 16,-12-14 0,-10-7 0,-20-21 0,-2-13 15,-12-20 0,-16-13 0,-13-29 0,-4-3 0,-14-20 16,1-9 0,-9-13 0,1-9 0,-2-7 15,5-3 0,5-5 0,-3-3 0,3 2 0,8 1 16,10-1 0,-4 10 0,16 7 0,5 1 16,0 11 0,15 0 0,7 4 0,11 13 15,12-2 0,11 8 0,4 2 0,18 5 0,-9-10 16,25 12 0,0-3 0,3 6 0,11 2 16,2-6 0,3 8 0,1 1 0,7 4 0,-2 4 15,11 9 0,-1 6 0,9 12 0,0 8 16,8 17 0,6 14 0,-3 10 0,9 18 15,10 15 0,0 14 0,6 5 0,-9 0 0,3 6 16,-3-2 0,-2-6 0,-11-6 0,0-5 16,-11-11 0,-12-9 0,-13-9 0,-8-8 0,-6-14 15,-13-1 0,-14-15 0,-12-4 0,-5-16 16,-11-11 0,-5-7 0,-12-10 0,-2-17 16,-10 1 0,-4-9 0,-5-6 0,-3-8 0,2 9 15,-8-2 0,1 1 0,2 4 0,-8 2 16,5 0 0,1 4 0,-4 5 0,3-4 0,-13 7 15,4 1 0,-3-3 0,-1 1 0,-6-6 16,6-2 0,-12 4 0,1-8 0,-6-13 0,0 3 16,-5-12 0,2-3 0,2-9 0,-5-7 15,-5-9 0,11-9 0,-5-5 0,7-11 16,12 5 0,11-7 0,6-4 0,7-8 0,9-14 16,2 3 0,13-15 0,7 0 0,2-16 15,9-3 0,9-6 0,-7-15 0,6 4 0,9-7 16,-1-2 0,6 2 0,3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527691"/>
      <inkml:brushProperty name="fitToCurve" value="1"/>
    </inkml:brush>
  </inkml:definitions>
  <inkml:trace contextRef="#ctx0" brushRef="#br0">0 44 0,'9'-13'0,"5"4"0,-4-3 0,-2-1 0,8 4 15,-1 0 0,2 0 0,1 6 0,5-1 16,-5 4 0,8 0 0,-5 0 0,4 0 16,7 0 0,-3 4 0,6 8 0,-2-7 0,6 5 15,2 9 0,6-1 0,4 6 0,5 1 0,3 9 16,7 4 0,5 1 0,1 0 0,4 7 16,4 2 0,0 0 0,2 6 0,2 0 15,2 5 0,-4 4 0,-1-1 0,1 3 0,-1 3 16,4 7 0,1-3 0,4 11 0,6 4 15,3 6 0,4 10 0,9 1 0,5 12 0,-2 6 16,12 5 0,2 4 0,3 4 0,-3-1 16,10 2 0,-1 1 0,1-8 0,1-4 15,9-6 0,-1-3 0,-2-9 0,3-1 0,5-10 16,-10-11 0,9-3 0,-12-10 0,6-11 16,-4-1 0,1-11 0,-1-2 0,2-9 0,2-4 15,0-1 0,5-5 0,3-5 0,-1-1 16,-4-4 0,4-4 0,0-7 0,-2-1 15,-5-3 0,-9-8 0,1-1 0,-6-11 0,-9-3 16,-7-5 0,-3-6 0,-10-3 0,-7-5 16,-11-7 0,-8-4 0,2 1 0,-15-5 0,-1 0 15,-11 0 0,-9-3 0,-3-2 0,-7 2 16,-5 1 0,-8 4 0,-5-4 0,-6-1 16,-5 1 0,-5-1 0,-1-2 0,-8 2 0,-2-3 15,-5-2 0,-5-2 0,-9-2 0,3-2 16,-4-3 0,-10-3 0,-8-1 0,0-1 0,-7 3 15,-5-2 0,-1 1 0,-10 2 0,-5 4 16,-1 4 0,-7 7 0,-1 6 0,-4 8 0,2 9 16,-1 9 0,-1 11 0,0 8 0,6 12 15,2 5 0,6 17 0,2 3 0,8 12 16,5 0 0,8 2 0,6 6 0,12 3 0,6 0 16,13 5 0,7-5 0,12 2 0,9 1 15,8 5 0,9 1 0,4 4 0,8 5 0,4-2 16,8 6 0,3-2 0,9 5 0,7 1 15,2 0 0,8-4 0,10-6 0,2-5 16,7-4 0,2-7 0,11-4 0,-1-7 0,0-3 16,0-10 0,5-4 0,-6-4 0,2-2 15,-1-2 0,0-4 0,10-3 0,-10-2 0,8-4 16,-6-5 0,9 7 0,-5-5 0,1-4 16,-4-7 0,4-1 0,-6 1 0,-9-6 15,6-3 0,-8 0 0,-4-3 0,2-2 0,-7-3 16,-1 4 0,-3 0 0,-6 4 0,-2 7 0,-4 3 15,-2 2 0,-4 8 0,-9 5 0,3 9 16,-9 4 0,-1 3 0,-7 5 0,0-1 0,-4 5 16,2 3 0,-1 2 0,-1-1 0,2-5 15,0 3 0,8-5 0,-2-1 0,9-8 16,4 0 0,1-5 0,4-6 0,6 6 0,5-11 16,0 1 0,5-5 0,7 3 0,-2-3 15,2-3 0,3 6 0,8-1 0,-7 3 0,6 3 16,-5 3 0,6-3 0,-5 3 0,4-3 15,-3 4 0,2-4 0,-5-2 0,-1-3 16,1 1 0,6-3 0,-8-1 0,1-1 0,1-6 16,-7-2 0,3 4 0,-2-7 0,-2 2 15,-1-2 0,-7-4 0,-4 3 0,-2-6 0,-7 0 16,-3 1 0,-3 1 0,-9-1 0,-5-2 16,-1 6 0,-9-7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CDDCE1"/>
      <inkml:brushProperty name="fitToCurve" value="1"/>
    </inkml:brush>
  </inkml:definitions>
  <inkml:trace contextRef="#ctx0" brushRef="#br0">14468 0 0,'0'-15'0,"0"7"0,0 3 0,0-3 0,11 0 15,-22 8 0,22-4 0,-3 16 0,1-4 16,-1 12 0,5 5 0,1 3 0,3 7 15,-4 8 0,2 18 0,-7 9 0,2 18 0,-7-1 16,3 17 0,-12 6 0,3 15 0,-7 3 0,7 17 16,-17 6 0,7-1 0,-9 11 0,-3 1 15,-8 11 0,-1 0 0,-12 9 0,-1-6 0,-11 1 16,-13 7 0,-3-13 0,-18 2 0,-1-15 16,-12-14 0,-10-7 0,-20-21 0,-2-13 15,-12-20 0,-16-13 0,-13-29 0,-4-3 0,-14-20 16,1-9 0,-9-13 0,1-9 0,-2-7 15,5-3 0,5-5 0,-3-3 0,3 2 0,8 1 16,10-1 0,-4 10 0,16 7 0,5 1 16,0 11 0,15 0 0,7 4 0,11 13 15,12-2 0,11 8 0,4 2 0,18 5 0,-9-10 16,25 12 0,0-3 0,3 6 0,11 2 16,2-6 0,3 8 0,1 1 0,7 4 0,-2 4 15,11 9 0,-1 6 0,9 12 0,0 8 16,8 17 0,6 14 0,-3 10 0,9 18 15,10 15 0,0 14 0,6 5 0,-9 0 0,3 6 16,-3-2 0,-2-6 0,-11-6 0,0-5 16,-11-11 0,-12-9 0,-13-9 0,-8-8 0,-6-14 15,-13-1 0,-14-15 0,-12-4 0,-5-16 16,-11-11 0,-5-7 0,-12-10 0,-2-17 16,-10 1 0,-4-9 0,-5-6 0,-3-8 0,2 9 15,-8-2 0,1 1 0,2 4 0,-8 2 16,5 0 0,1 4 0,-4 5 0,3-4 0,-13 7 15,4 1 0,-3-3 0,-1 1 0,-6-6 16,6-2 0,-12 4 0,1-8 0,-6-13 0,0 3 16,-5-12 0,2-3 0,2-9 0,-5-7 15,-5-9 0,11-9 0,-5-5 0,7-11 16,12 5 0,11-7 0,6-4 0,7-8 0,9-14 16,2 3 0,13-15 0,7 0 0,2-16 15,9-3 0,9-6 0,-7-15 0,6 4 0,9-7 16,-1-2 0,6 2 0,3 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527691"/>
      <inkml:brushProperty name="fitToCurve" value="1"/>
    </inkml:brush>
  </inkml:definitions>
  <inkml:trace contextRef="#ctx0" brushRef="#br0">0 44 0,'9'-13'0,"5"4"0,-4-3 0,-2-1 0,8 4 15,-1 0 0,2 0 0,1 6 0,5-1 16,-5 4 0,8 0 0,-5 0 0,4 0 16,7 0 0,-3 4 0,6 8 0,-2-7 0,6 5 15,2 9 0,6-1 0,4 6 0,5 1 0,3 9 16,7 4 0,5 1 0,1 0 0,4 7 16,4 2 0,0 0 0,2 6 0,2 0 15,2 5 0,-4 4 0,-1-1 0,1 3 0,-1 3 16,4 7 0,1-3 0,4 11 0,6 4 15,3 6 0,4 10 0,9 1 0,5 12 0,-2 6 16,12 5 0,2 4 0,3 4 0,-3-1 16,10 2 0,-1 1 0,1-8 0,1-4 15,9-6 0,-1-3 0,-2-9 0,3-1 0,5-10 16,-10-11 0,9-3 0,-12-10 0,6-11 16,-4-1 0,1-11 0,-1-2 0,2-9 0,2-4 15,0-1 0,5-5 0,3-5 0,-1-1 16,-4-4 0,4-4 0,0-7 0,-2-1 15,-5-3 0,-9-8 0,1-1 0,-6-11 0,-9-3 16,-7-5 0,-3-6 0,-10-3 0,-7-5 16,-11-7 0,-8-4 0,2 1 0,-15-5 0,-1 0 15,-11 0 0,-9-3 0,-3-2 0,-7 2 16,-5 1 0,-8 4 0,-5-4 0,-6-1 16,-5 1 0,-5-1 0,-1-2 0,-8 2 0,-2-3 15,-5-2 0,-5-2 0,-9-2 0,3-2 16,-4-3 0,-10-3 0,-8-1 0,0-1 0,-7 3 15,-5-2 0,-1 1 0,-10 2 0,-5 4 16,-1 4 0,-7 7 0,-1 6 0,-4 8 0,2 9 16,-1 9 0,-1 11 0,0 8 0,6 12 15,2 5 0,6 17 0,2 3 0,8 12 16,5 0 0,8 2 0,6 6 0,12 3 0,6 0 16,13 5 0,7-5 0,12 2 0,9 1 15,8 5 0,9 1 0,4 4 0,8 5 0,4-2 16,8 6 0,3-2 0,9 5 0,7 1 15,2 0 0,8-4 0,10-6 0,2-5 16,7-4 0,2-7 0,11-4 0,-1-7 0,0-3 16,0-10 0,5-4 0,-6-4 0,2-2 15,-1-2 0,0-4 0,10-3 0,-10-2 0,8-4 16,-6-5 0,9 7 0,-5-5 0,1-4 16,-4-7 0,4-1 0,-6 1 0,-9-6 15,6-3 0,-8 0 0,-4-3 0,2-2 0,-7-3 16,-1 4 0,-3 0 0,-6 4 0,-2 7 0,-4 3 15,-2 2 0,-4 8 0,-9 5 0,3 9 16,-9 4 0,-1 3 0,-7 5 0,0-1 0,-4 5 16,2 3 0,-1 2 0,-1-1 0,2-5 15,0 3 0,8-5 0,-2-1 0,9-8 16,4 0 0,1-5 0,4-6 0,6 6 0,5-11 16,0 1 0,5-5 0,7 3 0,-2-3 15,2-3 0,3 6 0,8-1 0,-7 3 0,6 3 16,-5 3 0,6-3 0,-5 3 0,4-3 15,-3 4 0,2-4 0,-5-2 0,-1-3 16,1 1 0,6-3 0,-8-1 0,1-1 0,1-6 16,-7-2 0,3 4 0,-2-7 0,-2 2 15,-1-2 0,-7-4 0,-4 3 0,-2-6 0,-7 0 16,-3 1 0,-3 1 0,-9-1 0,-5-2 16,-1 6 0,-9-7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CDDCE1"/>
      <inkml:brushProperty name="fitToCurve" value="1"/>
    </inkml:brush>
  </inkml:definitions>
  <inkml:trace contextRef="#ctx0" brushRef="#br0">14468 0 0,'0'-15'0,"0"7"0,0 3 0,0-3 0,11 0 15,-22 8 0,22-4 0,-3 16 0,1-4 16,-1 12 0,5 5 0,1 3 0,3 7 15,-4 8 0,2 18 0,-7 9 0,2 18 0,-7-1 16,3 17 0,-12 6 0,3 15 0,-7 3 0,7 17 16,-17 6 0,7-1 0,-9 11 0,-3 1 15,-8 11 0,-1 0 0,-12 9 0,-1-6 0,-11 1 16,-13 7 0,-3-13 0,-18 2 0,-1-15 16,-12-14 0,-10-7 0,-20-21 0,-2-13 15,-12-20 0,-16-13 0,-13-29 0,-4-3 0,-14-20 16,1-9 0,-9-13 0,1-9 0,-2-7 15,5-3 0,5-5 0,-3-3 0,3 2 0,8 1 16,10-1 0,-4 10 0,16 7 0,5 1 16,0 11 0,15 0 0,7 4 0,11 13 15,12-2 0,11 8 0,4 2 0,18 5 0,-9-10 16,25 12 0,0-3 0,3 6 0,11 2 16,2-6 0,3 8 0,1 1 0,7 4 0,-2 4 15,11 9 0,-1 6 0,9 12 0,0 8 16,8 17 0,6 14 0,-3 10 0,9 18 15,10 15 0,0 14 0,6 5 0,-9 0 0,3 6 16,-3-2 0,-2-6 0,-11-6 0,0-5 16,-11-11 0,-12-9 0,-13-9 0,-8-8 0,-6-14 15,-13-1 0,-14-15 0,-12-4 0,-5-16 16,-11-11 0,-5-7 0,-12-10 0,-2-17 16,-10 1 0,-4-9 0,-5-6 0,-3-8 0,2 9 15,-8-2 0,1 1 0,2 4 0,-8 2 16,5 0 0,1 4 0,-4 5 0,3-4 0,-13 7 15,4 1 0,-3-3 0,-1 1 0,-6-6 16,6-2 0,-12 4 0,1-8 0,-6-13 0,0 3 16,-5-12 0,2-3 0,2-9 0,-5-7 15,-5-9 0,11-9 0,-5-5 0,7-11 16,12 5 0,11-7 0,6-4 0,7-8 0,9-14 16,2 3 0,13-15 0,7 0 0,2-16 15,9-3 0,9-6 0,-7-15 0,6 4 0,9-7 16,-1-2 0,6 2 0,3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FDF9F5"/>
      <inkml:brushProperty name="fitToCurve" value="1"/>
    </inkml:brush>
  </inkml:definitions>
  <inkml:trace contextRef="#ctx0" brushRef="#br0">15465 44 0,'-9'-13'0,"-5"4"0,4-3 0,2-1 0,-8 4 15,1 0 0,-2 0 0,-1 6 0,-5-1 16,5 4 0,-8 0 0,5 0 0,-4 0 16,-7 0 0,3 4 0,-6 8 0,2-7 0,-6 5 15,-2 9 0,-6-1 0,-4 6 0,-5 1 0,-3 9 16,-7 4 0,-5 1 0,-1 0 0,-4 7 16,-4 2 0,0 0 0,-2 6 0,-2 0 15,-2 5 0,4 4 0,1-1 0,-1 3 0,1 3 16,-4 7 0,-1-3 0,-4 11 0,-6 4 15,-3 6 0,-4 10 0,-9 1 0,-5 12 0,2 6 16,-12 5 0,-2 4 0,-3 4 0,3-1 16,-10 2 0,1 1 0,-1-8 0,-1-4 15,-9-6 0,1-3 0,2-9 0,-3-1 0,-5-10 16,10-11 0,-9-3 0,12-10 0,-6-11 16,4-1 0,-1-11 0,1-2 0,-2-9 0,-2-4 15,0-1 0,-5-5 0,-3-5 0,1-1 16,4-4 0,-4-4 0,0-7 0,2-1 15,5-3 0,9-8 0,-1-1 0,6-11 0,9-3 16,7-5 0,3-6 0,10-3 0,7-5 16,11-7 0,8-4 0,-2 1 0,15-5 0,1 0 15,11 0 0,9-3 0,3-2 0,7 2 16,5 1 0,8 4 0,5-4 0,6-1 16,5 1 0,5-1 0,1-2 0,8 2 0,2-3 15,5-2 0,5-2 0,9-2 0,-3-2 16,4-3 0,10-3 0,8-1 0,0-1 0,7 3 15,5-2 0,1 1 0,10 2 0,5 4 16,1 4 0,7 7 0,1 6 0,4 8 0,-2 9 16,1 9 0,1 11 0,0 8 0,-6 12 15,-2 5 0,-6 17 0,-2 3 0,-8 12 16,-5 0 0,-8 2 0,-6 6 0,-12 3 0,-6 0 16,-13 5 0,-7-5 0,-12 2 0,-9 1 15,-8 5 0,-9 1 0,-4 4 0,-8 5 0,-4-2 16,-8 6 0,-3-2 0,-9 5 0,-7 1 15,-2 0 0,-8-4 0,-10-6 0,-2-5 16,-7-4 0,-2-7 0,-11-4 0,1-7 0,0-3 16,0-10 0,-5-4 0,6-4 0,-2-2 15,1-2 0,0-4 0,-10-3 0,10-2 0,-8-4 16,6-5 0,-9 7 0,5-5 0,-1-4 16,4-7 0,-4-1 0,6 1 0,9-6 15,-6-3 0,8 0 0,4-3 0,-2-2 0,7-3 16,1 4 0,3 0 0,6 4 0,2 7 0,4 3 15,2 2 0,4 8 0,9 5 0,-3 9 16,9 4 0,1 3 0,7 5 0,0-1 0,4 5 16,-2 3 0,1 2 0,1-1 0,-2-5 15,0 3 0,-8-5 0,2-1 0,-9-8 16,-4 0 0,-1-5 0,-4-6 0,-6 6 0,-5-11 16,0 1 0,-5-5 0,-7 3 0,2-3 15,-2-3 0,-3 6 0,-8-1 0,7 3 0,-6 3 16,5 3 0,-6-3 0,5 3 0,-4-3 15,3 4 0,-2-4 0,5-2 0,1-3 16,-1 1 0,-6-3 0,8-1 0,-1-1 0,-1-6 16,7-2 0,-3 4 0,2-7 0,2 2 15,1-2 0,7-4 0,4 3 0,2-6 0,7 0 16,3 1 0,3 1 0,9-1 0,5-2 16,1 6 0,9-7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527691"/>
      <inkml:brushProperty name="fitToCurve" value="1"/>
    </inkml:brush>
  </inkml:definitions>
  <inkml:trace contextRef="#ctx0" brushRef="#br0">0 44 0,'9'-13'0,"5"4"0,-4-3 0,-2-1 0,8 4 15,-1 0 0,2 0 0,1 6 0,5-1 16,-5 4 0,8 0 0,-5 0 0,4 0 16,7 0 0,-3 4 0,6 8 0,-2-7 0,6 5 15,2 9 0,6-1 0,4 6 0,5 1 0,3 9 16,7 4 0,5 1 0,1 0 0,4 7 16,4 2 0,0 0 0,2 6 0,2 0 15,2 5 0,-4 4 0,-1-1 0,1 3 0,-1 3 16,4 7 0,1-3 0,4 11 0,6 4 15,3 6 0,4 10 0,9 1 0,5 12 0,-2 6 16,12 5 0,2 4 0,3 4 0,-3-1 16,10 2 0,-1 1 0,1-8 0,1-4 15,9-6 0,-1-3 0,-2-9 0,3-1 0,5-10 16,-10-11 0,9-3 0,-12-10 0,6-11 16,-4-1 0,1-11 0,-1-2 0,2-9 0,2-4 15,0-1 0,5-5 0,3-5 0,-1-1 16,-4-4 0,4-4 0,0-7 0,-2-1 15,-5-3 0,-9-8 0,1-1 0,-6-11 0,-9-3 16,-7-5 0,-3-6 0,-10-3 0,-7-5 16,-11-7 0,-8-4 0,2 1 0,-15-5 0,-1 0 15,-11 0 0,-9-3 0,-3-2 0,-7 2 16,-5 1 0,-8 4 0,-5-4 0,-6-1 16,-5 1 0,-5-1 0,-1-2 0,-8 2 0,-2-3 15,-5-2 0,-5-2 0,-9-2 0,3-2 16,-4-3 0,-10-3 0,-8-1 0,0-1 0,-7 3 15,-5-2 0,-1 1 0,-10 2 0,-5 4 16,-1 4 0,-7 7 0,-1 6 0,-4 8 0,2 9 16,-1 9 0,-1 11 0,0 8 0,6 12 15,2 5 0,6 17 0,2 3 0,8 12 16,5 0 0,8 2 0,6 6 0,12 3 0,6 0 16,13 5 0,7-5 0,12 2 0,9 1 15,8 5 0,9 1 0,4 4 0,8 5 0,4-2 16,8 6 0,3-2 0,9 5 0,7 1 15,2 0 0,8-4 0,10-6 0,2-5 16,7-4 0,2-7 0,11-4 0,-1-7 0,0-3 16,0-10 0,5-4 0,-6-4 0,2-2 15,-1-2 0,0-4 0,10-3 0,-10-2 0,8-4 16,-6-5 0,9 7 0,-5-5 0,1-4 16,-4-7 0,4-1 0,-6 1 0,-9-6 15,6-3 0,-8 0 0,-4-3 0,2-2 0,-7-3 16,-1 4 0,-3 0 0,-6 4 0,-2 7 0,-4 3 15,-2 2 0,-4 8 0,-9 5 0,3 9 16,-9 4 0,-1 3 0,-7 5 0,0-1 0,-4 5 16,2 3 0,-1 2 0,-1-1 0,2-5 15,0 3 0,8-5 0,-2-1 0,9-8 16,4 0 0,1-5 0,4-6 0,6 6 0,5-11 16,0 1 0,5-5 0,7 3 0,-2-3 15,2-3 0,3 6 0,8-1 0,-7 3 0,6 3 16,-5 3 0,6-3 0,-5 3 0,4-3 15,-3 4 0,2-4 0,-5-2 0,-1-3 16,1 1 0,6-3 0,-8-1 0,1-1 0,1-6 16,-7-2 0,3 4 0,-2-7 0,-2 2 15,-1-2 0,-7-4 0,-4 3 0,-2-6 0,-7 0 16,-3 1 0,-3 1 0,-9-1 0,-5-2 16,-1 6 0,-9-7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CDDCE1"/>
      <inkml:brushProperty name="fitToCurve" value="1"/>
    </inkml:brush>
  </inkml:definitions>
  <inkml:trace contextRef="#ctx0" brushRef="#br0">14468 0 0,'0'-15'0,"0"7"0,0 3 0,0-3 0,11 0 15,-22 8 0,22-4 0,-3 16 0,1-4 16,-1 12 0,5 5 0,1 3 0,3 7 15,-4 8 0,2 18 0,-7 9 0,2 18 0,-7-1 16,3 17 0,-12 6 0,3 15 0,-7 3 0,7 17 16,-17 6 0,7-1 0,-9 11 0,-3 1 15,-8 11 0,-1 0 0,-12 9 0,-1-6 0,-11 1 16,-13 7 0,-3-13 0,-18 2 0,-1-15 16,-12-14 0,-10-7 0,-20-21 0,-2-13 15,-12-20 0,-16-13 0,-13-29 0,-4-3 0,-14-20 16,1-9 0,-9-13 0,1-9 0,-2-7 15,5-3 0,5-5 0,-3-3 0,3 2 0,8 1 16,10-1 0,-4 10 0,16 7 0,5 1 16,0 11 0,15 0 0,7 4 0,11 13 15,12-2 0,11 8 0,4 2 0,18 5 0,-9-10 16,25 12 0,0-3 0,3 6 0,11 2 16,2-6 0,3 8 0,1 1 0,7 4 0,-2 4 15,11 9 0,-1 6 0,9 12 0,0 8 16,8 17 0,6 14 0,-3 10 0,9 18 15,10 15 0,0 14 0,6 5 0,-9 0 0,3 6 16,-3-2 0,-2-6 0,-11-6 0,0-5 16,-11-11 0,-12-9 0,-13-9 0,-8-8 0,-6-14 15,-13-1 0,-14-15 0,-12-4 0,-5-16 16,-11-11 0,-5-7 0,-12-10 0,-2-17 16,-10 1 0,-4-9 0,-5-6 0,-3-8 0,2 9 15,-8-2 0,1 1 0,2 4 0,-8 2 16,5 0 0,1 4 0,-4 5 0,3-4 0,-13 7 15,4 1 0,-3-3 0,-1 1 0,-6-6 16,6-2 0,-12 4 0,1-8 0,-6-13 0,0 3 16,-5-12 0,2-3 0,2-9 0,-5-7 15,-5-9 0,11-9 0,-5-5 0,7-11 16,12 5 0,11-7 0,6-4 0,7-8 0,9-14 16,2 3 0,13-15 0,7 0 0,2-16 15,9-3 0,9-6 0,-7-15 0,6 4 0,9-7 16,-1-2 0,6 2 0,3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527691"/>
      <inkml:brushProperty name="fitToCurve" value="1"/>
    </inkml:brush>
  </inkml:definitions>
  <inkml:trace contextRef="#ctx0" brushRef="#br0">0 44 0,'9'-13'0,"5"4"0,-4-3 0,-2-1 0,8 4 15,-1 0 0,2 0 0,1 6 0,5-1 16,-5 4 0,8 0 0,-5 0 0,4 0 16,7 0 0,-3 4 0,6 8 0,-2-7 0,6 5 15,2 9 0,6-1 0,4 6 0,5 1 0,3 9 16,7 4 0,5 1 0,1 0 0,4 7 16,4 2 0,0 0 0,2 6 0,2 0 15,2 5 0,-4 4 0,-1-1 0,1 3 0,-1 3 16,4 7 0,1-3 0,4 11 0,6 4 15,3 6 0,4 10 0,9 1 0,5 12 0,-2 6 16,12 5 0,2 4 0,3 4 0,-3-1 16,10 2 0,-1 1 0,1-8 0,1-4 15,9-6 0,-1-3 0,-2-9 0,3-1 0,5-10 16,-10-11 0,9-3 0,-12-10 0,6-11 16,-4-1 0,1-11 0,-1-2 0,2-9 0,2-4 15,0-1 0,5-5 0,3-5 0,-1-1 16,-4-4 0,4-4 0,0-7 0,-2-1 15,-5-3 0,-9-8 0,1-1 0,-6-11 0,-9-3 16,-7-5 0,-3-6 0,-10-3 0,-7-5 16,-11-7 0,-8-4 0,2 1 0,-15-5 0,-1 0 15,-11 0 0,-9-3 0,-3-2 0,-7 2 16,-5 1 0,-8 4 0,-5-4 0,-6-1 16,-5 1 0,-5-1 0,-1-2 0,-8 2 0,-2-3 15,-5-2 0,-5-2 0,-9-2 0,3-2 16,-4-3 0,-10-3 0,-8-1 0,0-1 0,-7 3 15,-5-2 0,-1 1 0,-10 2 0,-5 4 16,-1 4 0,-7 7 0,-1 6 0,-4 8 0,2 9 16,-1 9 0,-1 11 0,0 8 0,6 12 15,2 5 0,6 17 0,2 3 0,8 12 16,5 0 0,8 2 0,6 6 0,12 3 0,6 0 16,13 5 0,7-5 0,12 2 0,9 1 15,8 5 0,9 1 0,4 4 0,8 5 0,4-2 16,8 6 0,3-2 0,9 5 0,7 1 15,2 0 0,8-4 0,10-6 0,2-5 16,7-4 0,2-7 0,11-4 0,-1-7 0,0-3 16,0-10 0,5-4 0,-6-4 0,2-2 15,-1-2 0,0-4 0,10-3 0,-10-2 0,8-4 16,-6-5 0,9 7 0,-5-5 0,1-4 16,-4-7 0,4-1 0,-6 1 0,-9-6 15,6-3 0,-8 0 0,-4-3 0,2-2 0,-7-3 16,-1 4 0,-3 0 0,-6 4 0,-2 7 0,-4 3 15,-2 2 0,-4 8 0,-9 5 0,3 9 16,-9 4 0,-1 3 0,-7 5 0,0-1 0,-4 5 16,2 3 0,-1 2 0,-1-1 0,2-5 15,0 3 0,8-5 0,-2-1 0,9-8 16,4 0 0,1-5 0,4-6 0,6 6 0,5-11 16,0 1 0,5-5 0,7 3 0,-2-3 15,2-3 0,3 6 0,8-1 0,-7 3 0,6 3 16,-5 3 0,6-3 0,-5 3 0,4-3 15,-3 4 0,2-4 0,-5-2 0,-1-3 16,1 1 0,6-3 0,-8-1 0,1-1 0,1-6 16,-7-2 0,3 4 0,-2-7 0,-2 2 15,-1-2 0,-7-4 0,-4 3 0,-2-6 0,-7 0 16,-3 1 0,-3 1 0,-9-1 0,-5-2 16,-1 6 0,-9-7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527691"/>
      <inkml:brushProperty name="fitToCurve" value="1"/>
    </inkml:brush>
  </inkml:definitions>
  <inkml:trace contextRef="#ctx0" brushRef="#br0">0 44 0,'9'-13'0,"5"4"0,-4-3 0,-2-1 0,8 4 15,-1 0 0,2 0 0,1 6 0,5-1 16,-5 4 0,8 0 0,-5 0 0,4 0 16,7 0 0,-3 4 0,6 8 0,-2-7 0,6 5 15,2 9 0,6-1 0,4 6 0,5 1 0,3 9 16,7 4 0,5 1 0,1 0 0,4 7 16,4 2 0,0 0 0,2 6 0,2 0 15,2 5 0,-4 4 0,-1-1 0,1 3 0,-1 3 16,4 7 0,1-3 0,4 11 0,6 4 15,3 6 0,4 10 0,9 1 0,5 12 0,-2 6 16,12 5 0,2 4 0,3 4 0,-3-1 16,10 2 0,-1 1 0,1-8 0,1-4 15,9-6 0,-1-3 0,-2-9 0,3-1 0,5-10 16,-10-11 0,9-3 0,-12-10 0,6-11 16,-4-1 0,1-11 0,-1-2 0,2-9 0,2-4 15,0-1 0,5-5 0,3-5 0,-1-1 16,-4-4 0,4-4 0,0-7 0,-2-1 15,-5-3 0,-9-8 0,1-1 0,-6-11 0,-9-3 16,-7-5 0,-3-6 0,-10-3 0,-7-5 16,-11-7 0,-8-4 0,2 1 0,-15-5 0,-1 0 15,-11 0 0,-9-3 0,-3-2 0,-7 2 16,-5 1 0,-8 4 0,-5-4 0,-6-1 16,-5 1 0,-5-1 0,-1-2 0,-8 2 0,-2-3 15,-5-2 0,-5-2 0,-9-2 0,3-2 16,-4-3 0,-10-3 0,-8-1 0,0-1 0,-7 3 15,-5-2 0,-1 1 0,-10 2 0,-5 4 16,-1 4 0,-7 7 0,-1 6 0,-4 8 0,2 9 16,-1 9 0,-1 11 0,0 8 0,6 12 15,2 5 0,6 17 0,2 3 0,8 12 16,5 0 0,8 2 0,6 6 0,12 3 0,6 0 16,13 5 0,7-5 0,12 2 0,9 1 15,8 5 0,9 1 0,4 4 0,8 5 0,4-2 16,8 6 0,3-2 0,9 5 0,7 1 15,2 0 0,8-4 0,10-6 0,2-5 16,7-4 0,2-7 0,11-4 0,-1-7 0,0-3 16,0-10 0,5-4 0,-6-4 0,2-2 15,-1-2 0,0-4 0,10-3 0,-10-2 0,8-4 16,-6-5 0,9 7 0,-5-5 0,1-4 16,-4-7 0,4-1 0,-6 1 0,-9-6 15,6-3 0,-8 0 0,-4-3 0,2-2 0,-7-3 16,-1 4 0,-3 0 0,-6 4 0,-2 7 0,-4 3 15,-2 2 0,-4 8 0,-9 5 0,3 9 16,-9 4 0,-1 3 0,-7 5 0,0-1 0,-4 5 16,2 3 0,-1 2 0,-1-1 0,2-5 15,0 3 0,8-5 0,-2-1 0,9-8 16,4 0 0,1-5 0,4-6 0,6 6 0,5-11 16,0 1 0,5-5 0,7 3 0,-2-3 15,2-3 0,3 6 0,8-1 0,-7 3 0,6 3 16,-5 3 0,6-3 0,-5 3 0,4-3 15,-3 4 0,2-4 0,-5-2 0,-1-3 16,1 1 0,6-3 0,-8-1 0,1-1 0,1-6 16,-7-2 0,3 4 0,-2-7 0,-2 2 15,-1-2 0,-7-4 0,-4 3 0,-2-6 0,-7 0 16,-3 1 0,-3 1 0,-9-1 0,-5-2 16,-1 6 0,-9-7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CDDCE1"/>
      <inkml:brushProperty name="fitToCurve" value="1"/>
    </inkml:brush>
  </inkml:definitions>
  <inkml:trace contextRef="#ctx0" brushRef="#br0">14468 0 0,'0'-15'0,"0"7"0,0 3 0,0-3 0,11 0 15,-22 8 0,22-4 0,-3 16 0,1-4 16,-1 12 0,5 5 0,1 3 0,3 7 15,-4 8 0,2 18 0,-7 9 0,2 18 0,-7-1 16,3 17 0,-12 6 0,3 15 0,-7 3 0,7 17 16,-17 6 0,7-1 0,-9 11 0,-3 1 15,-8 11 0,-1 0 0,-12 9 0,-1-6 0,-11 1 16,-13 7 0,-3-13 0,-18 2 0,-1-15 16,-12-14 0,-10-7 0,-20-21 0,-2-13 15,-12-20 0,-16-13 0,-13-29 0,-4-3 0,-14-20 16,1-9 0,-9-13 0,1-9 0,-2-7 15,5-3 0,5-5 0,-3-3 0,3 2 0,8 1 16,10-1 0,-4 10 0,16 7 0,5 1 16,0 11 0,15 0 0,7 4 0,11 13 15,12-2 0,11 8 0,4 2 0,18 5 0,-9-10 16,25 12 0,0-3 0,3 6 0,11 2 16,2-6 0,3 8 0,1 1 0,7 4 0,-2 4 15,11 9 0,-1 6 0,9 12 0,0 8 16,8 17 0,6 14 0,-3 10 0,9 18 15,10 15 0,0 14 0,6 5 0,-9 0 0,3 6 16,-3-2 0,-2-6 0,-11-6 0,0-5 16,-11-11 0,-12-9 0,-13-9 0,-8-8 0,-6-14 15,-13-1 0,-14-15 0,-12-4 0,-5-16 16,-11-11 0,-5-7 0,-12-10 0,-2-17 16,-10 1 0,-4-9 0,-5-6 0,-3-8 0,2 9 15,-8-2 0,1 1 0,2 4 0,-8 2 16,5 0 0,1 4 0,-4 5 0,3-4 0,-13 7 15,4 1 0,-3-3 0,-1 1 0,-6-6 16,6-2 0,-12 4 0,1-8 0,-6-13 0,0 3 16,-5-12 0,2-3 0,2-9 0,-5-7 15,-5-9 0,11-9 0,-5-5 0,7-11 16,12 5 0,11-7 0,6-4 0,7-8 0,9-14 16,2 3 0,13-15 0,7 0 0,2-16 15,9-3 0,9-6 0,-7-15 0,6 4 0,9-7 16,-1-2 0,6 2 0,3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FDF9F5"/>
      <inkml:brushProperty name="fitToCurve" value="1"/>
    </inkml:brush>
  </inkml:definitions>
  <inkml:trace contextRef="#ctx0" brushRef="#br0">15465 44 0,'-9'-13'0,"-5"4"0,4-3 0,2-1 0,-8 4 15,1 0 0,-2 0 0,-1 6 0,-5-1 16,5 4 0,-8 0 0,5 0 0,-4 0 16,-7 0 0,3 4 0,-6 8 0,2-7 0,-6 5 15,-2 9 0,-6-1 0,-4 6 0,-5 1 0,-3 9 16,-7 4 0,-5 1 0,-1 0 0,-4 7 16,-4 2 0,0 0 0,-2 6 0,-2 0 15,-2 5 0,4 4 0,1-1 0,-1 3 0,1 3 16,-4 7 0,-1-3 0,-4 11 0,-6 4 15,-3 6 0,-4 10 0,-9 1 0,-5 12 0,2 6 16,-12 5 0,-2 4 0,-3 4 0,3-1 16,-10 2 0,1 1 0,-1-8 0,-1-4 15,-9-6 0,1-3 0,2-9 0,-3-1 0,-5-10 16,10-11 0,-9-3 0,12-10 0,-6-11 16,4-1 0,-1-11 0,1-2 0,-2-9 0,-2-4 15,0-1 0,-5-5 0,-3-5 0,1-1 16,4-4 0,-4-4 0,0-7 0,2-1 15,5-3 0,9-8 0,-1-1 0,6-11 0,9-3 16,7-5 0,3-6 0,10-3 0,7-5 16,11-7 0,8-4 0,-2 1 0,15-5 0,1 0 15,11 0 0,9-3 0,3-2 0,7 2 16,5 1 0,8 4 0,5-4 0,6-1 16,5 1 0,5-1 0,1-2 0,8 2 0,2-3 15,5-2 0,5-2 0,9-2 0,-3-2 16,4-3 0,10-3 0,8-1 0,0-1 0,7 3 15,5-2 0,1 1 0,10 2 0,5 4 16,1 4 0,7 7 0,1 6 0,4 8 0,-2 9 16,1 9 0,1 11 0,0 8 0,-6 12 15,-2 5 0,-6 17 0,-2 3 0,-8 12 16,-5 0 0,-8 2 0,-6 6 0,-12 3 0,-6 0 16,-13 5 0,-7-5 0,-12 2 0,-9 1 15,-8 5 0,-9 1 0,-4 4 0,-8 5 0,-4-2 16,-8 6 0,-3-2 0,-9 5 0,-7 1 15,-2 0 0,-8-4 0,-10-6 0,-2-5 16,-7-4 0,-2-7 0,-11-4 0,1-7 0,0-3 16,0-10 0,-5-4 0,6-4 0,-2-2 15,1-2 0,0-4 0,-10-3 0,10-2 0,-8-4 16,6-5 0,-9 7 0,5-5 0,-1-4 16,4-7 0,-4-1 0,6 1 0,9-6 15,-6-3 0,8 0 0,4-3 0,-2-2 0,7-3 16,1 4 0,3 0 0,6 4 0,2 7 0,4 3 15,2 2 0,4 8 0,9 5 0,-3 9 16,9 4 0,1 3 0,7 5 0,0-1 0,4 5 16,-2 3 0,1 2 0,1-1 0,-2-5 15,0 3 0,-8-5 0,2-1 0,-9-8 16,-4 0 0,-1-5 0,-4-6 0,-6 6 0,-5-11 16,0 1 0,-5-5 0,-7 3 0,2-3 15,-2-3 0,-3 6 0,-8-1 0,7 3 0,-6 3 16,5 3 0,-6-3 0,5 3 0,-4-3 15,3 4 0,-2-4 0,5-2 0,1-3 16,-1 1 0,-6-3 0,8-1 0,-1-1 0,-1-6 16,7-2 0,-3 4 0,2-7 0,2 2 15,1-2 0,7-4 0,4 3 0,2-6 0,7 0 16,3 1 0,3 1 0,9-1 0,5-2 16,1 6 0,9-7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CDDCE1"/>
      <inkml:brushProperty name="fitToCurve" value="1"/>
    </inkml:brush>
  </inkml:definitions>
  <inkml:trace contextRef="#ctx0" brushRef="#br0">14468 0 0,'0'-15'0,"0"7"0,0 3 0,0-3 0,11 0 15,-22 8 0,22-4 0,-3 16 0,1-4 16,-1 12 0,5 5 0,1 3 0,3 7 15,-4 8 0,2 18 0,-7 9 0,2 18 0,-7-1 16,3 17 0,-12 6 0,3 15 0,-7 3 0,7 17 16,-17 6 0,7-1 0,-9 11 0,-3 1 15,-8 11 0,-1 0 0,-12 9 0,-1-6 0,-11 1 16,-13 7 0,-3-13 0,-18 2 0,-1-15 16,-12-14 0,-10-7 0,-20-21 0,-2-13 15,-12-20 0,-16-13 0,-13-29 0,-4-3 0,-14-20 16,1-9 0,-9-13 0,1-9 0,-2-7 15,5-3 0,5-5 0,-3-3 0,3 2 0,8 1 16,10-1 0,-4 10 0,16 7 0,5 1 16,0 11 0,15 0 0,7 4 0,11 13 15,12-2 0,11 8 0,4 2 0,18 5 0,-9-10 16,25 12 0,0-3 0,3 6 0,11 2 16,2-6 0,3 8 0,1 1 0,7 4 0,-2 4 15,11 9 0,-1 6 0,9 12 0,0 8 16,8 17 0,6 14 0,-3 10 0,9 18 15,10 15 0,0 14 0,6 5 0,-9 0 0,3 6 16,-3-2 0,-2-6 0,-11-6 0,0-5 16,-11-11 0,-12-9 0,-13-9 0,-8-8 0,-6-14 15,-13-1 0,-14-15 0,-12-4 0,-5-16 16,-11-11 0,-5-7 0,-12-10 0,-2-17 16,-10 1 0,-4-9 0,-5-6 0,-3-8 0,2 9 15,-8-2 0,1 1 0,2 4 0,-8 2 16,5 0 0,1 4 0,-4 5 0,3-4 0,-13 7 15,4 1 0,-3-3 0,-1 1 0,-6-6 16,6-2 0,-12 4 0,1-8 0,-6-13 0,0 3 16,-5-12 0,2-3 0,2-9 0,-5-7 15,-5-9 0,11-9 0,-5-5 0,7-11 16,12 5 0,11-7 0,6-4 0,7-8 0,9-14 16,2 3 0,13-15 0,7 0 0,2-16 15,9-3 0,9-6 0,-7-15 0,6 4 0,9-7 16,-1-2 0,6 2 0,3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FDF9F5"/>
      <inkml:brushProperty name="fitToCurve" value="1"/>
    </inkml:brush>
  </inkml:definitions>
  <inkml:trace contextRef="#ctx0" brushRef="#br0">15465 44 0,'-9'-13'0,"-5"4"0,4-3 0,2-1 0,-8 4 15,1 0 0,-2 0 0,-1 6 0,-5-1 16,5 4 0,-8 0 0,5 0 0,-4 0 16,-7 0 0,3 4 0,-6 8 0,2-7 0,-6 5 15,-2 9 0,-6-1 0,-4 6 0,-5 1 0,-3 9 16,-7 4 0,-5 1 0,-1 0 0,-4 7 16,-4 2 0,0 0 0,-2 6 0,-2 0 15,-2 5 0,4 4 0,1-1 0,-1 3 0,1 3 16,-4 7 0,-1-3 0,-4 11 0,-6 4 15,-3 6 0,-4 10 0,-9 1 0,-5 12 0,2 6 16,-12 5 0,-2 4 0,-3 4 0,3-1 16,-10 2 0,1 1 0,-1-8 0,-1-4 15,-9-6 0,1-3 0,2-9 0,-3-1 0,-5-10 16,10-11 0,-9-3 0,12-10 0,-6-11 16,4-1 0,-1-11 0,1-2 0,-2-9 0,-2-4 15,0-1 0,-5-5 0,-3-5 0,1-1 16,4-4 0,-4-4 0,0-7 0,2-1 15,5-3 0,9-8 0,-1-1 0,6-11 0,9-3 16,7-5 0,3-6 0,10-3 0,7-5 16,11-7 0,8-4 0,-2 1 0,15-5 0,1 0 15,11 0 0,9-3 0,3-2 0,7 2 16,5 1 0,8 4 0,5-4 0,6-1 16,5 1 0,5-1 0,1-2 0,8 2 0,2-3 15,5-2 0,5-2 0,9-2 0,-3-2 16,4-3 0,10-3 0,8-1 0,0-1 0,7 3 15,5-2 0,1 1 0,10 2 0,5 4 16,1 4 0,7 7 0,1 6 0,4 8 0,-2 9 16,1 9 0,1 11 0,0 8 0,-6 12 15,-2 5 0,-6 17 0,-2 3 0,-8 12 16,-5 0 0,-8 2 0,-6 6 0,-12 3 0,-6 0 16,-13 5 0,-7-5 0,-12 2 0,-9 1 15,-8 5 0,-9 1 0,-4 4 0,-8 5 0,-4-2 16,-8 6 0,-3-2 0,-9 5 0,-7 1 15,-2 0 0,-8-4 0,-10-6 0,-2-5 16,-7-4 0,-2-7 0,-11-4 0,1-7 0,0-3 16,0-10 0,-5-4 0,6-4 0,-2-2 15,1-2 0,0-4 0,-10-3 0,10-2 0,-8-4 16,6-5 0,-9 7 0,5-5 0,-1-4 16,4-7 0,-4-1 0,6 1 0,9-6 15,-6-3 0,8 0 0,4-3 0,-2-2 0,7-3 16,1 4 0,3 0 0,6 4 0,2 7 0,4 3 15,2 2 0,4 8 0,9 5 0,-3 9 16,9 4 0,1 3 0,7 5 0,0-1 0,4 5 16,-2 3 0,1 2 0,1-1 0,-2-5 15,0 3 0,-8-5 0,2-1 0,-9-8 16,-4 0 0,-1-5 0,-4-6 0,-6 6 0,-5-11 16,0 1 0,-5-5 0,-7 3 0,2-3 15,-2-3 0,-3 6 0,-8-1 0,7 3 0,-6 3 16,5 3 0,-6-3 0,5 3 0,-4-3 15,3 4 0,-2-4 0,5-2 0,1-3 16,-1 1 0,-6-3 0,8-1 0,-1-1 0,-1-6 16,7-2 0,-3 4 0,2-7 0,2 2 15,1-2 0,7-4 0,4 3 0,2-6 0,7 0 16,3 1 0,3 1 0,9-1 0,5-2 16,1 6 0,9-7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CDDCE1"/>
      <inkml:brushProperty name="fitToCurve" value="1"/>
    </inkml:brush>
  </inkml:definitions>
  <inkml:trace contextRef="#ctx0" brushRef="#br0">14468 0 0,'0'-15'0,"0"7"0,0 3 0,0-3 0,11 0 15,-22 8 0,22-4 0,-3 16 0,1-4 16,-1 12 0,5 5 0,1 3 0,3 7 15,-4 8 0,2 18 0,-7 9 0,2 18 0,-7-1 16,3 17 0,-12 6 0,3 15 0,-7 3 0,7 17 16,-17 6 0,7-1 0,-9 11 0,-3 1 15,-8 11 0,-1 0 0,-12 9 0,-1-6 0,-11 1 16,-13 7 0,-3-13 0,-18 2 0,-1-15 16,-12-14 0,-10-7 0,-20-21 0,-2-13 15,-12-20 0,-16-13 0,-13-29 0,-4-3 0,-14-20 16,1-9 0,-9-13 0,1-9 0,-2-7 15,5-3 0,5-5 0,-3-3 0,3 2 0,8 1 16,10-1 0,-4 10 0,16 7 0,5 1 16,0 11 0,15 0 0,7 4 0,11 13 15,12-2 0,11 8 0,4 2 0,18 5 0,-9-10 16,25 12 0,0-3 0,3 6 0,11 2 16,2-6 0,3 8 0,1 1 0,7 4 0,-2 4 15,11 9 0,-1 6 0,9 12 0,0 8 16,8 17 0,6 14 0,-3 10 0,9 18 15,10 15 0,0 14 0,6 5 0,-9 0 0,3 6 16,-3-2 0,-2-6 0,-11-6 0,0-5 16,-11-11 0,-12-9 0,-13-9 0,-8-8 0,-6-14 15,-13-1 0,-14-15 0,-12-4 0,-5-16 16,-11-11 0,-5-7 0,-12-10 0,-2-17 16,-10 1 0,-4-9 0,-5-6 0,-3-8 0,2 9 15,-8-2 0,1 1 0,2 4 0,-8 2 16,5 0 0,1 4 0,-4 5 0,3-4 0,-13 7 15,4 1 0,-3-3 0,-1 1 0,-6-6 16,6-2 0,-12 4 0,1-8 0,-6-13 0,0 3 16,-5-12 0,2-3 0,2-9 0,-5-7 15,-5-9 0,11-9 0,-5-5 0,7-11 16,12 5 0,11-7 0,6-4 0,7-8 0,9-14 16,2 3 0,13-15 0,7 0 0,2-16 15,9-3 0,9-6 0,-7-15 0,6 4 0,9-7 16,-1-2 0,6 2 0,3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FDF9F5"/>
      <inkml:brushProperty name="fitToCurve" value="1"/>
    </inkml:brush>
  </inkml:definitions>
  <inkml:trace contextRef="#ctx0" brushRef="#br0">15465 44 0,'-9'-13'0,"-5"4"0,4-3 0,2-1 0,-8 4 15,1 0 0,-2 0 0,-1 6 0,-5-1 16,5 4 0,-8 0 0,5 0 0,-4 0 16,-7 0 0,3 4 0,-6 8 0,2-7 0,-6 5 15,-2 9 0,-6-1 0,-4 6 0,-5 1 0,-3 9 16,-7 4 0,-5 1 0,-1 0 0,-4 7 16,-4 2 0,0 0 0,-2 6 0,-2 0 15,-2 5 0,4 4 0,1-1 0,-1 3 0,1 3 16,-4 7 0,-1-3 0,-4 11 0,-6 4 15,-3 6 0,-4 10 0,-9 1 0,-5 12 0,2 6 16,-12 5 0,-2 4 0,-3 4 0,3-1 16,-10 2 0,1 1 0,-1-8 0,-1-4 15,-9-6 0,1-3 0,2-9 0,-3-1 0,-5-10 16,10-11 0,-9-3 0,12-10 0,-6-11 16,4-1 0,-1-11 0,1-2 0,-2-9 0,-2-4 15,0-1 0,-5-5 0,-3-5 0,1-1 16,4-4 0,-4-4 0,0-7 0,2-1 15,5-3 0,9-8 0,-1-1 0,6-11 0,9-3 16,7-5 0,3-6 0,10-3 0,7-5 16,11-7 0,8-4 0,-2 1 0,15-5 0,1 0 15,11 0 0,9-3 0,3-2 0,7 2 16,5 1 0,8 4 0,5-4 0,6-1 16,5 1 0,5-1 0,1-2 0,8 2 0,2-3 15,5-2 0,5-2 0,9-2 0,-3-2 16,4-3 0,10-3 0,8-1 0,0-1 0,7 3 15,5-2 0,1 1 0,10 2 0,5 4 16,1 4 0,7 7 0,1 6 0,4 8 0,-2 9 16,1 9 0,1 11 0,0 8 0,-6 12 15,-2 5 0,-6 17 0,-2 3 0,-8 12 16,-5 0 0,-8 2 0,-6 6 0,-12 3 0,-6 0 16,-13 5 0,-7-5 0,-12 2 0,-9 1 15,-8 5 0,-9 1 0,-4 4 0,-8 5 0,-4-2 16,-8 6 0,-3-2 0,-9 5 0,-7 1 15,-2 0 0,-8-4 0,-10-6 0,-2-5 16,-7-4 0,-2-7 0,-11-4 0,1-7 0,0-3 16,0-10 0,-5-4 0,6-4 0,-2-2 15,1-2 0,0-4 0,-10-3 0,10-2 0,-8-4 16,6-5 0,-9 7 0,5-5 0,-1-4 16,4-7 0,-4-1 0,6 1 0,9-6 15,-6-3 0,8 0 0,4-3 0,-2-2 0,7-3 16,1 4 0,3 0 0,6 4 0,2 7 0,4 3 15,2 2 0,4 8 0,9 5 0,-3 9 16,9 4 0,1 3 0,7 5 0,0-1 0,4 5 16,-2 3 0,1 2 0,1-1 0,-2-5 15,0 3 0,-8-5 0,2-1 0,-9-8 16,-4 0 0,-1-5 0,-4-6 0,-6 6 0,-5-11 16,0 1 0,-5-5 0,-7 3 0,2-3 15,-2-3 0,-3 6 0,-8-1 0,7 3 0,-6 3 16,5 3 0,-6-3 0,5 3 0,-4-3 15,3 4 0,-2-4 0,5-2 0,1-3 16,-1 1 0,-6-3 0,8-1 0,-1-1 0,-1-6 16,7-2 0,-3 4 0,2-7 0,2 2 15,1-2 0,7-4 0,4 3 0,2-6 0,7 0 16,3 1 0,3 1 0,9-1 0,5-2 16,1 6 0,9-7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T" name="resolution" value="28.34646" units="1/dev"/>
        </inkml:channelProperties>
      </inkml:inkSource>
      <inkml:timestamp xml:id="ts0" timeString="2021-06-15T14:11:41"/>
    </inkml:context>
    <inkml:brush xml:id="br0">
      <inkml:brushProperty name="width" value="0.05" units="cm"/>
      <inkml:brushProperty name="height" value="0.05" units="cm"/>
      <inkml:brushProperty name="color" value="#CDDCE1"/>
      <inkml:brushProperty name="fitToCurve" value="1"/>
    </inkml:brush>
  </inkml:definitions>
  <inkml:trace contextRef="#ctx0" brushRef="#br0">14468 0 0,'0'-15'0,"0"7"0,0 3 0,0-3 0,11 0 15,-22 8 0,22-4 0,-3 16 0,1-4 16,-1 12 0,5 5 0,1 3 0,3 7 15,-4 8 0,2 18 0,-7 9 0,2 18 0,-7-1 16,3 17 0,-12 6 0,3 15 0,-7 3 0,7 17 16,-17 6 0,7-1 0,-9 11 0,-3 1 15,-8 11 0,-1 0 0,-12 9 0,-1-6 0,-11 1 16,-13 7 0,-3-13 0,-18 2 0,-1-15 16,-12-14 0,-10-7 0,-20-21 0,-2-13 15,-12-20 0,-16-13 0,-13-29 0,-4-3 0,-14-20 16,1-9 0,-9-13 0,1-9 0,-2-7 15,5-3 0,5-5 0,-3-3 0,3 2 0,8 1 16,10-1 0,-4 10 0,16 7 0,5 1 16,0 11 0,15 0 0,7 4 0,11 13 15,12-2 0,11 8 0,4 2 0,18 5 0,-9-10 16,25 12 0,0-3 0,3 6 0,11 2 16,2-6 0,3 8 0,1 1 0,7 4 0,-2 4 15,11 9 0,-1 6 0,9 12 0,0 8 16,8 17 0,6 14 0,-3 10 0,9 18 15,10 15 0,0 14 0,6 5 0,-9 0 0,3 6 16,-3-2 0,-2-6 0,-11-6 0,0-5 16,-11-11 0,-12-9 0,-13-9 0,-8-8 0,-6-14 15,-13-1 0,-14-15 0,-12-4 0,-5-16 16,-11-11 0,-5-7 0,-12-10 0,-2-17 16,-10 1 0,-4-9 0,-5-6 0,-3-8 0,2 9 15,-8-2 0,1 1 0,2 4 0,-8 2 16,5 0 0,1 4 0,-4 5 0,3-4 0,-13 7 15,4 1 0,-3-3 0,-1 1 0,-6-6 16,6-2 0,-12 4 0,1-8 0,-6-13 0,0 3 16,-5-12 0,2-3 0,2-9 0,-5-7 15,-5-9 0,11-9 0,-5-5 0,7-11 16,12 5 0,11-7 0,6-4 0,7-8 0,9-14 16,2 3 0,13-15 0,7 0 0,2-16 15,9-3 0,9-6 0,-7-15 0,6 4 0,9-7 16,-1-2 0,6 2 0,3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D2BAD-D15A-46D1-A3A0-E8DEB5BCD9D5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FD5B5-781F-46EE-91AF-12B8CC1CC1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092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307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505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640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1249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001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187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347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036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563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64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538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71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22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269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31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76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05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45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42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5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7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9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235974"/>
            <a:ext cx="12192000" cy="7093974"/>
          </a:xfrm>
          <a:prstGeom prst="rect">
            <a:avLst/>
          </a:prstGeom>
          <a:solidFill>
            <a:srgbClr val="EDE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165636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45815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210130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45581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659430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593884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968110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657061"/>
      </p:ext>
    </p:extLst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058081"/>
      </p:ext>
    </p:extLst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04100"/>
      </p:ext>
    </p:extLst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954102"/>
      </p:ext>
    </p:extLst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731110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276327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120371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79836"/>
      </p:ext>
    </p:extLst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561758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36964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101770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739806"/>
      </p:ext>
    </p:extLst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894059"/>
      </p:ext>
    </p:extLst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089395"/>
      </p:ext>
    </p:extLst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45081"/>
      </p:ext>
    </p:extLst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683407"/>
      </p:ext>
    </p:extLst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27536"/>
      </p:ext>
    </p:extLst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077657"/>
      </p:ext>
    </p:extLst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69847"/>
      </p:ext>
    </p:extLst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533342"/>
      </p:ext>
    </p:extLst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135932"/>
      </p:ext>
    </p:extLst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55849"/>
      </p:ext>
    </p:extLst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276036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895004"/>
      </p:ext>
    </p:extLst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383963"/>
      </p:ext>
    </p:extLst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876574"/>
      </p:ext>
    </p:extLst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030134"/>
      </p:ext>
    </p:extLst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722026972"/>
      </p:ext>
    </p:extLst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rot="5400000" flipH="1" flipV="1">
            <a:off x="-261257" y="253810"/>
            <a:ext cx="1804680" cy="1291963"/>
          </a:xfrm>
          <a:custGeom>
            <a:avLst/>
            <a:gdLst>
              <a:gd name="connsiteX0" fmla="*/ 1804680 w 1804680"/>
              <a:gd name="connsiteY0" fmla="*/ 1291963 h 1291963"/>
              <a:gd name="connsiteX1" fmla="*/ 1797667 w 1804680"/>
              <a:gd name="connsiteY1" fmla="*/ 1291595 h 1291963"/>
              <a:gd name="connsiteX2" fmla="*/ 1565599 w 1804680"/>
              <a:gd name="connsiteY2" fmla="*/ 1229762 h 1291963"/>
              <a:gd name="connsiteX3" fmla="*/ 1315532 w 1804680"/>
              <a:gd name="connsiteY3" fmla="*/ 737965 h 1291963"/>
              <a:gd name="connsiteX4" fmla="*/ 448637 w 1804680"/>
              <a:gd name="connsiteY4" fmla="*/ 737965 h 1291963"/>
              <a:gd name="connsiteX5" fmla="*/ 5497 w 1804680"/>
              <a:gd name="connsiteY5" fmla="*/ 11516 h 1291963"/>
              <a:gd name="connsiteX6" fmla="*/ 0 w 1804680"/>
              <a:gd name="connsiteY6" fmla="*/ 0 h 1291963"/>
              <a:gd name="connsiteX7" fmla="*/ 1804680 w 1804680"/>
              <a:gd name="connsiteY7" fmla="*/ 0 h 129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4680" h="1291963">
                <a:moveTo>
                  <a:pt x="1804680" y="1291963"/>
                </a:moveTo>
                <a:lnTo>
                  <a:pt x="1797667" y="1291595"/>
                </a:lnTo>
                <a:cubicBezTo>
                  <a:pt x="1705610" y="1280947"/>
                  <a:pt x="1618217" y="1254768"/>
                  <a:pt x="1565599" y="1229762"/>
                </a:cubicBezTo>
                <a:cubicBezTo>
                  <a:pt x="1425284" y="1163078"/>
                  <a:pt x="1501693" y="819931"/>
                  <a:pt x="1315532" y="737965"/>
                </a:cubicBezTo>
                <a:cubicBezTo>
                  <a:pt x="1129372" y="655999"/>
                  <a:pt x="669529" y="864387"/>
                  <a:pt x="448637" y="737965"/>
                </a:cubicBezTo>
                <a:cubicBezTo>
                  <a:pt x="241551" y="619445"/>
                  <a:pt x="86970" y="189562"/>
                  <a:pt x="5497" y="11516"/>
                </a:cubicBezTo>
                <a:lnTo>
                  <a:pt x="0" y="0"/>
                </a:lnTo>
                <a:lnTo>
                  <a:pt x="1804680" y="0"/>
                </a:ln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Group 11"/>
          <p:cNvGrpSpPr>
            <a:grpSpLocks noChangeAspect="1"/>
          </p:cNvGrpSpPr>
          <p:nvPr userDrawn="1"/>
        </p:nvGrpSpPr>
        <p:grpSpPr bwMode="auto">
          <a:xfrm>
            <a:off x="3175" y="6647542"/>
            <a:ext cx="12188825" cy="224971"/>
            <a:chOff x="4" y="772"/>
            <a:chExt cx="8540" cy="1227"/>
          </a:xfrm>
        </p:grpSpPr>
        <p:sp>
          <p:nvSpPr>
            <p:cNvPr id="10" name="Freeform 13"/>
            <p:cNvSpPr/>
            <p:nvPr/>
          </p:nvSpPr>
          <p:spPr bwMode="auto">
            <a:xfrm>
              <a:off x="4" y="772"/>
              <a:ext cx="8540" cy="1227"/>
            </a:xfrm>
            <a:custGeom>
              <a:avLst/>
              <a:gdLst>
                <a:gd name="T0" fmla="*/ 0 w 3600"/>
                <a:gd name="T1" fmla="*/ 8 h 516"/>
                <a:gd name="T2" fmla="*/ 100 w 3600"/>
                <a:gd name="T3" fmla="*/ 51 h 516"/>
                <a:gd name="T4" fmla="*/ 600 w 3600"/>
                <a:gd name="T5" fmla="*/ 183 h 516"/>
                <a:gd name="T6" fmla="*/ 1200 w 3600"/>
                <a:gd name="T7" fmla="*/ 63 h 516"/>
                <a:gd name="T8" fmla="*/ 1800 w 3600"/>
                <a:gd name="T9" fmla="*/ 2 h 516"/>
                <a:gd name="T10" fmla="*/ 2400 w 3600"/>
                <a:gd name="T11" fmla="*/ 53 h 516"/>
                <a:gd name="T12" fmla="*/ 3000 w 3600"/>
                <a:gd name="T13" fmla="*/ 117 h 516"/>
                <a:gd name="T14" fmla="*/ 3500 w 3600"/>
                <a:gd name="T15" fmla="*/ 53 h 516"/>
                <a:gd name="T16" fmla="*/ 3600 w 3600"/>
                <a:gd name="T17" fmla="*/ 32 h 516"/>
                <a:gd name="T18" fmla="*/ 3600 w 3600"/>
                <a:gd name="T19" fmla="*/ 516 h 516"/>
                <a:gd name="T20" fmla="*/ 3500 w 3600"/>
                <a:gd name="T21" fmla="*/ 516 h 516"/>
                <a:gd name="T22" fmla="*/ 3000 w 3600"/>
                <a:gd name="T23" fmla="*/ 516 h 516"/>
                <a:gd name="T24" fmla="*/ 2400 w 3600"/>
                <a:gd name="T25" fmla="*/ 516 h 516"/>
                <a:gd name="T26" fmla="*/ 1800 w 3600"/>
                <a:gd name="T27" fmla="*/ 516 h 516"/>
                <a:gd name="T28" fmla="*/ 1200 w 3600"/>
                <a:gd name="T29" fmla="*/ 516 h 516"/>
                <a:gd name="T30" fmla="*/ 600 w 3600"/>
                <a:gd name="T31" fmla="*/ 516 h 516"/>
                <a:gd name="T32" fmla="*/ 100 w 3600"/>
                <a:gd name="T33" fmla="*/ 516 h 516"/>
                <a:gd name="T34" fmla="*/ 0 w 3600"/>
                <a:gd name="T35" fmla="*/ 516 h 516"/>
                <a:gd name="T36" fmla="*/ 0 w 3600"/>
                <a:gd name="T37" fmla="*/ 8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516">
                  <a:moveTo>
                    <a:pt x="0" y="8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200" y="93"/>
                    <a:pt x="400" y="179"/>
                    <a:pt x="600" y="183"/>
                  </a:cubicBezTo>
                  <a:cubicBezTo>
                    <a:pt x="800" y="187"/>
                    <a:pt x="1000" y="109"/>
                    <a:pt x="1200" y="63"/>
                  </a:cubicBezTo>
                  <a:cubicBezTo>
                    <a:pt x="1400" y="16"/>
                    <a:pt x="1600" y="0"/>
                    <a:pt x="1800" y="2"/>
                  </a:cubicBezTo>
                  <a:cubicBezTo>
                    <a:pt x="2000" y="4"/>
                    <a:pt x="2200" y="24"/>
                    <a:pt x="2400" y="53"/>
                  </a:cubicBezTo>
                  <a:cubicBezTo>
                    <a:pt x="2600" y="81"/>
                    <a:pt x="2800" y="119"/>
                    <a:pt x="3000" y="117"/>
                  </a:cubicBezTo>
                  <a:cubicBezTo>
                    <a:pt x="3200" y="115"/>
                    <a:pt x="3400" y="73"/>
                    <a:pt x="3500" y="53"/>
                  </a:cubicBezTo>
                  <a:cubicBezTo>
                    <a:pt x="3600" y="32"/>
                    <a:pt x="3600" y="32"/>
                    <a:pt x="3600" y="32"/>
                  </a:cubicBezTo>
                  <a:cubicBezTo>
                    <a:pt x="3600" y="516"/>
                    <a:pt x="3600" y="516"/>
                    <a:pt x="3600" y="516"/>
                  </a:cubicBezTo>
                  <a:cubicBezTo>
                    <a:pt x="3500" y="516"/>
                    <a:pt x="3500" y="516"/>
                    <a:pt x="3500" y="516"/>
                  </a:cubicBezTo>
                  <a:cubicBezTo>
                    <a:pt x="3400" y="516"/>
                    <a:pt x="3200" y="516"/>
                    <a:pt x="3000" y="516"/>
                  </a:cubicBezTo>
                  <a:cubicBezTo>
                    <a:pt x="2800" y="516"/>
                    <a:pt x="2600" y="516"/>
                    <a:pt x="2400" y="516"/>
                  </a:cubicBezTo>
                  <a:cubicBezTo>
                    <a:pt x="2200" y="516"/>
                    <a:pt x="2000" y="516"/>
                    <a:pt x="1800" y="516"/>
                  </a:cubicBezTo>
                  <a:cubicBezTo>
                    <a:pt x="1600" y="516"/>
                    <a:pt x="1400" y="516"/>
                    <a:pt x="1200" y="516"/>
                  </a:cubicBezTo>
                  <a:cubicBezTo>
                    <a:pt x="1000" y="516"/>
                    <a:pt x="800" y="516"/>
                    <a:pt x="600" y="516"/>
                  </a:cubicBezTo>
                  <a:cubicBezTo>
                    <a:pt x="400" y="516"/>
                    <a:pt x="200" y="516"/>
                    <a:pt x="100" y="516"/>
                  </a:cubicBezTo>
                  <a:cubicBezTo>
                    <a:pt x="0" y="516"/>
                    <a:pt x="0" y="516"/>
                    <a:pt x="0" y="51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CD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4" y="1010"/>
              <a:ext cx="8540" cy="989"/>
            </a:xfrm>
            <a:custGeom>
              <a:avLst/>
              <a:gdLst>
                <a:gd name="T0" fmla="*/ 0 w 3600"/>
                <a:gd name="T1" fmla="*/ 0 h 416"/>
                <a:gd name="T2" fmla="*/ 100 w 3600"/>
                <a:gd name="T3" fmla="*/ 40 h 416"/>
                <a:gd name="T4" fmla="*/ 600 w 3600"/>
                <a:gd name="T5" fmla="*/ 203 h 416"/>
                <a:gd name="T6" fmla="*/ 1200 w 3600"/>
                <a:gd name="T7" fmla="*/ 225 h 416"/>
                <a:gd name="T8" fmla="*/ 1800 w 3600"/>
                <a:gd name="T9" fmla="*/ 97 h 416"/>
                <a:gd name="T10" fmla="*/ 2400 w 3600"/>
                <a:gd name="T11" fmla="*/ 99 h 416"/>
                <a:gd name="T12" fmla="*/ 3000 w 3600"/>
                <a:gd name="T13" fmla="*/ 266 h 416"/>
                <a:gd name="T14" fmla="*/ 3500 w 3600"/>
                <a:gd name="T15" fmla="*/ 273 h 416"/>
                <a:gd name="T16" fmla="*/ 3600 w 3600"/>
                <a:gd name="T17" fmla="*/ 264 h 416"/>
                <a:gd name="T18" fmla="*/ 3600 w 3600"/>
                <a:gd name="T19" fmla="*/ 416 h 416"/>
                <a:gd name="T20" fmla="*/ 3500 w 3600"/>
                <a:gd name="T21" fmla="*/ 416 h 416"/>
                <a:gd name="T22" fmla="*/ 3000 w 3600"/>
                <a:gd name="T23" fmla="*/ 416 h 416"/>
                <a:gd name="T24" fmla="*/ 2400 w 3600"/>
                <a:gd name="T25" fmla="*/ 416 h 416"/>
                <a:gd name="T26" fmla="*/ 1800 w 3600"/>
                <a:gd name="T27" fmla="*/ 416 h 416"/>
                <a:gd name="T28" fmla="*/ 1200 w 3600"/>
                <a:gd name="T29" fmla="*/ 416 h 416"/>
                <a:gd name="T30" fmla="*/ 600 w 3600"/>
                <a:gd name="T31" fmla="*/ 416 h 416"/>
                <a:gd name="T32" fmla="*/ 100 w 3600"/>
                <a:gd name="T33" fmla="*/ 416 h 416"/>
                <a:gd name="T34" fmla="*/ 0 w 3600"/>
                <a:gd name="T35" fmla="*/ 416 h 416"/>
                <a:gd name="T36" fmla="*/ 0 w 3600"/>
                <a:gd name="T3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416">
                  <a:moveTo>
                    <a:pt x="0" y="0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200" y="80"/>
                    <a:pt x="400" y="160"/>
                    <a:pt x="600" y="203"/>
                  </a:cubicBezTo>
                  <a:cubicBezTo>
                    <a:pt x="800" y="247"/>
                    <a:pt x="1000" y="253"/>
                    <a:pt x="1200" y="225"/>
                  </a:cubicBezTo>
                  <a:cubicBezTo>
                    <a:pt x="1400" y="196"/>
                    <a:pt x="1600" y="132"/>
                    <a:pt x="1800" y="97"/>
                  </a:cubicBezTo>
                  <a:cubicBezTo>
                    <a:pt x="2000" y="63"/>
                    <a:pt x="2200" y="57"/>
                    <a:pt x="2400" y="99"/>
                  </a:cubicBezTo>
                  <a:cubicBezTo>
                    <a:pt x="2600" y="141"/>
                    <a:pt x="2800" y="231"/>
                    <a:pt x="3000" y="266"/>
                  </a:cubicBezTo>
                  <a:cubicBezTo>
                    <a:pt x="3200" y="301"/>
                    <a:pt x="3400" y="283"/>
                    <a:pt x="3500" y="273"/>
                  </a:cubicBezTo>
                  <a:cubicBezTo>
                    <a:pt x="3600" y="264"/>
                    <a:pt x="3600" y="264"/>
                    <a:pt x="3600" y="264"/>
                  </a:cubicBezTo>
                  <a:cubicBezTo>
                    <a:pt x="3600" y="416"/>
                    <a:pt x="3600" y="416"/>
                    <a:pt x="3600" y="416"/>
                  </a:cubicBezTo>
                  <a:cubicBezTo>
                    <a:pt x="3500" y="416"/>
                    <a:pt x="3500" y="416"/>
                    <a:pt x="3500" y="416"/>
                  </a:cubicBezTo>
                  <a:cubicBezTo>
                    <a:pt x="3400" y="416"/>
                    <a:pt x="3200" y="416"/>
                    <a:pt x="3000" y="416"/>
                  </a:cubicBezTo>
                  <a:cubicBezTo>
                    <a:pt x="2800" y="416"/>
                    <a:pt x="2600" y="416"/>
                    <a:pt x="2400" y="416"/>
                  </a:cubicBezTo>
                  <a:cubicBezTo>
                    <a:pt x="2200" y="416"/>
                    <a:pt x="2000" y="416"/>
                    <a:pt x="1800" y="416"/>
                  </a:cubicBezTo>
                  <a:cubicBezTo>
                    <a:pt x="1600" y="416"/>
                    <a:pt x="1400" y="416"/>
                    <a:pt x="1200" y="416"/>
                  </a:cubicBezTo>
                  <a:cubicBezTo>
                    <a:pt x="1000" y="416"/>
                    <a:pt x="800" y="416"/>
                    <a:pt x="600" y="416"/>
                  </a:cubicBezTo>
                  <a:cubicBezTo>
                    <a:pt x="400" y="416"/>
                    <a:pt x="200" y="416"/>
                    <a:pt x="100" y="416"/>
                  </a:cubicBezTo>
                  <a:cubicBezTo>
                    <a:pt x="0" y="416"/>
                    <a:pt x="0" y="416"/>
                    <a:pt x="0" y="4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7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任意多边形: 形状 11"/>
          <p:cNvSpPr/>
          <p:nvPr userDrawn="1"/>
        </p:nvSpPr>
        <p:spPr>
          <a:xfrm>
            <a:off x="10392229" y="0"/>
            <a:ext cx="1799771" cy="1233714"/>
          </a:xfrm>
          <a:custGeom>
            <a:avLst/>
            <a:gdLst>
              <a:gd name="connsiteX0" fmla="*/ 0 w 5067300"/>
              <a:gd name="connsiteY0" fmla="*/ 0 h 3695941"/>
              <a:gd name="connsiteX1" fmla="*/ 5067300 w 5067300"/>
              <a:gd name="connsiteY1" fmla="*/ 0 h 3695941"/>
              <a:gd name="connsiteX2" fmla="*/ 5067300 w 5067300"/>
              <a:gd name="connsiteY2" fmla="*/ 3695941 h 3695941"/>
              <a:gd name="connsiteX3" fmla="*/ 4901654 w 5067300"/>
              <a:gd name="connsiteY3" fmla="*/ 3611166 h 3695941"/>
              <a:gd name="connsiteX4" fmla="*/ 4514850 w 5067300"/>
              <a:gd name="connsiteY4" fmla="*/ 3371850 h 3695941"/>
              <a:gd name="connsiteX5" fmla="*/ 3714750 w 5067300"/>
              <a:gd name="connsiteY5" fmla="*/ 1962150 h 3695941"/>
              <a:gd name="connsiteX6" fmla="*/ 1524000 w 5067300"/>
              <a:gd name="connsiteY6" fmla="*/ 1695450 h 3695941"/>
              <a:gd name="connsiteX7" fmla="*/ 0 w 5067300"/>
              <a:gd name="connsiteY7" fmla="*/ 0 h 369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7300" h="3695941">
                <a:moveTo>
                  <a:pt x="0" y="0"/>
                </a:moveTo>
                <a:lnTo>
                  <a:pt x="5067300" y="0"/>
                </a:lnTo>
                <a:lnTo>
                  <a:pt x="5067300" y="3695941"/>
                </a:lnTo>
                <a:lnTo>
                  <a:pt x="4901654" y="3611166"/>
                </a:lnTo>
                <a:cubicBezTo>
                  <a:pt x="4750197" y="3526433"/>
                  <a:pt x="4614069" y="3437731"/>
                  <a:pt x="4514850" y="3371850"/>
                </a:cubicBezTo>
                <a:cubicBezTo>
                  <a:pt x="4117975" y="3108325"/>
                  <a:pt x="4213225" y="2241550"/>
                  <a:pt x="3714750" y="1962150"/>
                </a:cubicBezTo>
                <a:cubicBezTo>
                  <a:pt x="3216275" y="1682750"/>
                  <a:pt x="2143125" y="2022475"/>
                  <a:pt x="1524000" y="1695450"/>
                </a:cubicBezTo>
                <a:cubicBezTo>
                  <a:pt x="904875" y="1368425"/>
                  <a:pt x="273050" y="371475"/>
                  <a:pt x="0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墨迹 12"/>
              <p14:cNvContentPartPr/>
              <p14:nvPr/>
            </p14:nvContentPartPr>
            <p14:xfrm flipH="1">
              <a:off x="-2409371" y="-1498669"/>
              <a:ext cx="5262120" cy="2997337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"/>
            </p:blipFill>
            <p:spPr>
              <a:xfrm flipH="1">
                <a:off x="-2409371" y="-1498669"/>
                <a:ext cx="5262120" cy="29973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/>
              <p14:cNvContentPartPr/>
              <p14:nvPr/>
            </p14:nvContentPartPr>
            <p14:xfrm rot="14604175" flipH="1">
              <a:off x="8605799" y="-195991"/>
              <a:ext cx="5567400" cy="1420061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 rot="14604175" flipH="1">
                <a:off x="8605799" y="-195991"/>
                <a:ext cx="5567400" cy="1420061"/>
              </a:xfrm>
              <a:prstGeom prst="rect"/>
            </p:spPr>
          </p:pic>
        </mc:Fallback>
      </mc:AlternateContent>
      <p:grpSp>
        <p:nvGrpSpPr>
          <p:cNvPr id="15" name="组合 14"/>
          <p:cNvGrpSpPr/>
          <p:nvPr userDrawn="1"/>
        </p:nvGrpSpPr>
        <p:grpSpPr>
          <a:xfrm>
            <a:off x="4176642" y="272238"/>
            <a:ext cx="3826017" cy="685705"/>
            <a:chOff x="3371080" y="275067"/>
            <a:chExt cx="5953507" cy="1066997"/>
          </a:xfrm>
        </p:grpSpPr>
        <p:sp>
          <p:nvSpPr>
            <p:cNvPr id="16" name="矩形 15"/>
            <p:cNvSpPr/>
            <p:nvPr/>
          </p:nvSpPr>
          <p:spPr>
            <a:xfrm>
              <a:off x="4411501" y="312322"/>
              <a:ext cx="4913086" cy="10297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>
                <a:defRPr/>
              </a:pPr>
              <a:r>
                <a:rPr lang="zh-CN" altLang="en-US" sz="3200" b="1" kern="0" spc="600" dirty="0">
                  <a:solidFill>
                    <a:srgbClr val="527691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程序概览</a:t>
              </a:r>
              <a:endParaRPr lang="en-US" altLang="zh-CN" sz="3200" b="1" kern="0" spc="600" dirty="0">
                <a:solidFill>
                  <a:srgbClr val="52769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371080" y="275067"/>
              <a:ext cx="1013911" cy="1013911"/>
              <a:chOff x="5875419" y="1138044"/>
              <a:chExt cx="1245143" cy="1245143"/>
            </a:xfrm>
            <a:solidFill>
              <a:srgbClr val="566CD2"/>
            </a:solidFill>
            <a:effectLst/>
          </p:grpSpPr>
          <p:sp>
            <p:nvSpPr>
              <p:cNvPr id="18" name="椭圆 17"/>
              <p:cNvSpPr/>
              <p:nvPr/>
            </p:nvSpPr>
            <p:spPr>
              <a:xfrm>
                <a:off x="5875419" y="1138044"/>
                <a:ext cx="1245143" cy="1245143"/>
              </a:xfrm>
              <a:prstGeom prst="ellipse">
                <a:avLst/>
              </a:prstGeom>
              <a:solidFill>
                <a:srgbClr val="5276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FFFFFF"/>
                  </a:solidFill>
                  <a:latin typeface="汉仪清雅体简" panose="00020600040101010101" pitchFamily="18" charset="-122"/>
                  <a:ea typeface="汉仪清雅体简" panose="00020600040101010101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TextBox 3"/>
              <p:cNvSpPr txBox="1"/>
              <p:nvPr/>
            </p:nvSpPr>
            <p:spPr>
              <a:xfrm>
                <a:off x="5890050" y="1304111"/>
                <a:ext cx="1215880" cy="923330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思源黑体 CN" panose="020F0502020204030204"/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zh-CN" sz="4400" b="1" dirty="0">
                    <a:latin typeface="微软雅黑" pitchFamily="34" charset="-122"/>
                    <a:ea typeface="微软雅黑" pitchFamily="34" charset="-122"/>
                    <a:sym typeface="+mn-lt"/>
                  </a:rPr>
                  <a:t>1</a:t>
                </a:r>
                <a:endParaRPr lang="zh-CN" altLang="en-US" sz="4400" b="1" dirty="0">
                  <a:latin typeface="微软雅黑" pitchFamily="34" charset="-122"/>
                  <a:ea typeface="微软雅黑" pitchFamily="34" charset="-122"/>
                  <a:sym typeface="+mn-lt"/>
                </a:endParaRPr>
              </a:p>
            </p:txBody>
          </p:sp>
        </p:grpSp>
      </p:grpSp>
      <p:sp>
        <p:nvSpPr>
          <p:cNvPr id="20" name="椭圆 19"/>
          <p:cNvSpPr/>
          <p:nvPr userDrawn="1"/>
        </p:nvSpPr>
        <p:spPr>
          <a:xfrm>
            <a:off x="1041401" y="640442"/>
            <a:ext cx="489858" cy="489858"/>
          </a:xfrm>
          <a:prstGeom prst="ellipse">
            <a:avLst/>
          </a:prstGeom>
          <a:solidFill>
            <a:srgbClr val="F2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1259649" y="871049"/>
            <a:ext cx="259251" cy="25925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rot="5400000" flipH="1" flipV="1">
            <a:off x="-261257" y="253810"/>
            <a:ext cx="1804680" cy="1291963"/>
          </a:xfrm>
          <a:custGeom>
            <a:avLst/>
            <a:gdLst>
              <a:gd name="connsiteX0" fmla="*/ 1804680 w 1804680"/>
              <a:gd name="connsiteY0" fmla="*/ 1291963 h 1291963"/>
              <a:gd name="connsiteX1" fmla="*/ 1797667 w 1804680"/>
              <a:gd name="connsiteY1" fmla="*/ 1291595 h 1291963"/>
              <a:gd name="connsiteX2" fmla="*/ 1565599 w 1804680"/>
              <a:gd name="connsiteY2" fmla="*/ 1229762 h 1291963"/>
              <a:gd name="connsiteX3" fmla="*/ 1315532 w 1804680"/>
              <a:gd name="connsiteY3" fmla="*/ 737965 h 1291963"/>
              <a:gd name="connsiteX4" fmla="*/ 448637 w 1804680"/>
              <a:gd name="connsiteY4" fmla="*/ 737965 h 1291963"/>
              <a:gd name="connsiteX5" fmla="*/ 5497 w 1804680"/>
              <a:gd name="connsiteY5" fmla="*/ 11516 h 1291963"/>
              <a:gd name="connsiteX6" fmla="*/ 0 w 1804680"/>
              <a:gd name="connsiteY6" fmla="*/ 0 h 1291963"/>
              <a:gd name="connsiteX7" fmla="*/ 1804680 w 1804680"/>
              <a:gd name="connsiteY7" fmla="*/ 0 h 129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4680" h="1291963">
                <a:moveTo>
                  <a:pt x="1804680" y="1291963"/>
                </a:moveTo>
                <a:lnTo>
                  <a:pt x="1797667" y="1291595"/>
                </a:lnTo>
                <a:cubicBezTo>
                  <a:pt x="1705610" y="1280947"/>
                  <a:pt x="1618217" y="1254768"/>
                  <a:pt x="1565599" y="1229762"/>
                </a:cubicBezTo>
                <a:cubicBezTo>
                  <a:pt x="1425284" y="1163078"/>
                  <a:pt x="1501693" y="819931"/>
                  <a:pt x="1315532" y="737965"/>
                </a:cubicBezTo>
                <a:cubicBezTo>
                  <a:pt x="1129372" y="655999"/>
                  <a:pt x="669529" y="864387"/>
                  <a:pt x="448637" y="737965"/>
                </a:cubicBezTo>
                <a:cubicBezTo>
                  <a:pt x="241551" y="619445"/>
                  <a:pt x="86970" y="189562"/>
                  <a:pt x="5497" y="11516"/>
                </a:cubicBezTo>
                <a:lnTo>
                  <a:pt x="0" y="0"/>
                </a:lnTo>
                <a:lnTo>
                  <a:pt x="1804680" y="0"/>
                </a:ln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Group 11"/>
          <p:cNvGrpSpPr>
            <a:grpSpLocks noChangeAspect="1"/>
          </p:cNvGrpSpPr>
          <p:nvPr userDrawn="1"/>
        </p:nvGrpSpPr>
        <p:grpSpPr bwMode="auto">
          <a:xfrm>
            <a:off x="3175" y="6647542"/>
            <a:ext cx="12188825" cy="224971"/>
            <a:chOff x="4" y="772"/>
            <a:chExt cx="8540" cy="1227"/>
          </a:xfrm>
        </p:grpSpPr>
        <p:sp>
          <p:nvSpPr>
            <p:cNvPr id="10" name="Freeform 13"/>
            <p:cNvSpPr/>
            <p:nvPr/>
          </p:nvSpPr>
          <p:spPr bwMode="auto">
            <a:xfrm>
              <a:off x="4" y="772"/>
              <a:ext cx="8540" cy="1227"/>
            </a:xfrm>
            <a:custGeom>
              <a:avLst/>
              <a:gdLst>
                <a:gd name="T0" fmla="*/ 0 w 3600"/>
                <a:gd name="T1" fmla="*/ 8 h 516"/>
                <a:gd name="T2" fmla="*/ 100 w 3600"/>
                <a:gd name="T3" fmla="*/ 51 h 516"/>
                <a:gd name="T4" fmla="*/ 600 w 3600"/>
                <a:gd name="T5" fmla="*/ 183 h 516"/>
                <a:gd name="T6" fmla="*/ 1200 w 3600"/>
                <a:gd name="T7" fmla="*/ 63 h 516"/>
                <a:gd name="T8" fmla="*/ 1800 w 3600"/>
                <a:gd name="T9" fmla="*/ 2 h 516"/>
                <a:gd name="T10" fmla="*/ 2400 w 3600"/>
                <a:gd name="T11" fmla="*/ 53 h 516"/>
                <a:gd name="T12" fmla="*/ 3000 w 3600"/>
                <a:gd name="T13" fmla="*/ 117 h 516"/>
                <a:gd name="T14" fmla="*/ 3500 w 3600"/>
                <a:gd name="T15" fmla="*/ 53 h 516"/>
                <a:gd name="T16" fmla="*/ 3600 w 3600"/>
                <a:gd name="T17" fmla="*/ 32 h 516"/>
                <a:gd name="T18" fmla="*/ 3600 w 3600"/>
                <a:gd name="T19" fmla="*/ 516 h 516"/>
                <a:gd name="T20" fmla="*/ 3500 w 3600"/>
                <a:gd name="T21" fmla="*/ 516 h 516"/>
                <a:gd name="T22" fmla="*/ 3000 w 3600"/>
                <a:gd name="T23" fmla="*/ 516 h 516"/>
                <a:gd name="T24" fmla="*/ 2400 w 3600"/>
                <a:gd name="T25" fmla="*/ 516 h 516"/>
                <a:gd name="T26" fmla="*/ 1800 w 3600"/>
                <a:gd name="T27" fmla="*/ 516 h 516"/>
                <a:gd name="T28" fmla="*/ 1200 w 3600"/>
                <a:gd name="T29" fmla="*/ 516 h 516"/>
                <a:gd name="T30" fmla="*/ 600 w 3600"/>
                <a:gd name="T31" fmla="*/ 516 h 516"/>
                <a:gd name="T32" fmla="*/ 100 w 3600"/>
                <a:gd name="T33" fmla="*/ 516 h 516"/>
                <a:gd name="T34" fmla="*/ 0 w 3600"/>
                <a:gd name="T35" fmla="*/ 516 h 516"/>
                <a:gd name="T36" fmla="*/ 0 w 3600"/>
                <a:gd name="T37" fmla="*/ 8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516">
                  <a:moveTo>
                    <a:pt x="0" y="8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200" y="93"/>
                    <a:pt x="400" y="179"/>
                    <a:pt x="600" y="183"/>
                  </a:cubicBezTo>
                  <a:cubicBezTo>
                    <a:pt x="800" y="187"/>
                    <a:pt x="1000" y="109"/>
                    <a:pt x="1200" y="63"/>
                  </a:cubicBezTo>
                  <a:cubicBezTo>
                    <a:pt x="1400" y="16"/>
                    <a:pt x="1600" y="0"/>
                    <a:pt x="1800" y="2"/>
                  </a:cubicBezTo>
                  <a:cubicBezTo>
                    <a:pt x="2000" y="4"/>
                    <a:pt x="2200" y="24"/>
                    <a:pt x="2400" y="53"/>
                  </a:cubicBezTo>
                  <a:cubicBezTo>
                    <a:pt x="2600" y="81"/>
                    <a:pt x="2800" y="119"/>
                    <a:pt x="3000" y="117"/>
                  </a:cubicBezTo>
                  <a:cubicBezTo>
                    <a:pt x="3200" y="115"/>
                    <a:pt x="3400" y="73"/>
                    <a:pt x="3500" y="53"/>
                  </a:cubicBezTo>
                  <a:cubicBezTo>
                    <a:pt x="3600" y="32"/>
                    <a:pt x="3600" y="32"/>
                    <a:pt x="3600" y="32"/>
                  </a:cubicBezTo>
                  <a:cubicBezTo>
                    <a:pt x="3600" y="516"/>
                    <a:pt x="3600" y="516"/>
                    <a:pt x="3600" y="516"/>
                  </a:cubicBezTo>
                  <a:cubicBezTo>
                    <a:pt x="3500" y="516"/>
                    <a:pt x="3500" y="516"/>
                    <a:pt x="3500" y="516"/>
                  </a:cubicBezTo>
                  <a:cubicBezTo>
                    <a:pt x="3400" y="516"/>
                    <a:pt x="3200" y="516"/>
                    <a:pt x="3000" y="516"/>
                  </a:cubicBezTo>
                  <a:cubicBezTo>
                    <a:pt x="2800" y="516"/>
                    <a:pt x="2600" y="516"/>
                    <a:pt x="2400" y="516"/>
                  </a:cubicBezTo>
                  <a:cubicBezTo>
                    <a:pt x="2200" y="516"/>
                    <a:pt x="2000" y="516"/>
                    <a:pt x="1800" y="516"/>
                  </a:cubicBezTo>
                  <a:cubicBezTo>
                    <a:pt x="1600" y="516"/>
                    <a:pt x="1400" y="516"/>
                    <a:pt x="1200" y="516"/>
                  </a:cubicBezTo>
                  <a:cubicBezTo>
                    <a:pt x="1000" y="516"/>
                    <a:pt x="800" y="516"/>
                    <a:pt x="600" y="516"/>
                  </a:cubicBezTo>
                  <a:cubicBezTo>
                    <a:pt x="400" y="516"/>
                    <a:pt x="200" y="516"/>
                    <a:pt x="100" y="516"/>
                  </a:cubicBezTo>
                  <a:cubicBezTo>
                    <a:pt x="0" y="516"/>
                    <a:pt x="0" y="516"/>
                    <a:pt x="0" y="51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CD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4" y="1010"/>
              <a:ext cx="8540" cy="989"/>
            </a:xfrm>
            <a:custGeom>
              <a:avLst/>
              <a:gdLst>
                <a:gd name="T0" fmla="*/ 0 w 3600"/>
                <a:gd name="T1" fmla="*/ 0 h 416"/>
                <a:gd name="T2" fmla="*/ 100 w 3600"/>
                <a:gd name="T3" fmla="*/ 40 h 416"/>
                <a:gd name="T4" fmla="*/ 600 w 3600"/>
                <a:gd name="T5" fmla="*/ 203 h 416"/>
                <a:gd name="T6" fmla="*/ 1200 w 3600"/>
                <a:gd name="T7" fmla="*/ 225 h 416"/>
                <a:gd name="T8" fmla="*/ 1800 w 3600"/>
                <a:gd name="T9" fmla="*/ 97 h 416"/>
                <a:gd name="T10" fmla="*/ 2400 w 3600"/>
                <a:gd name="T11" fmla="*/ 99 h 416"/>
                <a:gd name="T12" fmla="*/ 3000 w 3600"/>
                <a:gd name="T13" fmla="*/ 266 h 416"/>
                <a:gd name="T14" fmla="*/ 3500 w 3600"/>
                <a:gd name="T15" fmla="*/ 273 h 416"/>
                <a:gd name="T16" fmla="*/ 3600 w 3600"/>
                <a:gd name="T17" fmla="*/ 264 h 416"/>
                <a:gd name="T18" fmla="*/ 3600 w 3600"/>
                <a:gd name="T19" fmla="*/ 416 h 416"/>
                <a:gd name="T20" fmla="*/ 3500 w 3600"/>
                <a:gd name="T21" fmla="*/ 416 h 416"/>
                <a:gd name="T22" fmla="*/ 3000 w 3600"/>
                <a:gd name="T23" fmla="*/ 416 h 416"/>
                <a:gd name="T24" fmla="*/ 2400 w 3600"/>
                <a:gd name="T25" fmla="*/ 416 h 416"/>
                <a:gd name="T26" fmla="*/ 1800 w 3600"/>
                <a:gd name="T27" fmla="*/ 416 h 416"/>
                <a:gd name="T28" fmla="*/ 1200 w 3600"/>
                <a:gd name="T29" fmla="*/ 416 h 416"/>
                <a:gd name="T30" fmla="*/ 600 w 3600"/>
                <a:gd name="T31" fmla="*/ 416 h 416"/>
                <a:gd name="T32" fmla="*/ 100 w 3600"/>
                <a:gd name="T33" fmla="*/ 416 h 416"/>
                <a:gd name="T34" fmla="*/ 0 w 3600"/>
                <a:gd name="T35" fmla="*/ 416 h 416"/>
                <a:gd name="T36" fmla="*/ 0 w 3600"/>
                <a:gd name="T3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416">
                  <a:moveTo>
                    <a:pt x="0" y="0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200" y="80"/>
                    <a:pt x="400" y="160"/>
                    <a:pt x="600" y="203"/>
                  </a:cubicBezTo>
                  <a:cubicBezTo>
                    <a:pt x="800" y="247"/>
                    <a:pt x="1000" y="253"/>
                    <a:pt x="1200" y="225"/>
                  </a:cubicBezTo>
                  <a:cubicBezTo>
                    <a:pt x="1400" y="196"/>
                    <a:pt x="1600" y="132"/>
                    <a:pt x="1800" y="97"/>
                  </a:cubicBezTo>
                  <a:cubicBezTo>
                    <a:pt x="2000" y="63"/>
                    <a:pt x="2200" y="57"/>
                    <a:pt x="2400" y="99"/>
                  </a:cubicBezTo>
                  <a:cubicBezTo>
                    <a:pt x="2600" y="141"/>
                    <a:pt x="2800" y="231"/>
                    <a:pt x="3000" y="266"/>
                  </a:cubicBezTo>
                  <a:cubicBezTo>
                    <a:pt x="3200" y="301"/>
                    <a:pt x="3400" y="283"/>
                    <a:pt x="3500" y="273"/>
                  </a:cubicBezTo>
                  <a:cubicBezTo>
                    <a:pt x="3600" y="264"/>
                    <a:pt x="3600" y="264"/>
                    <a:pt x="3600" y="264"/>
                  </a:cubicBezTo>
                  <a:cubicBezTo>
                    <a:pt x="3600" y="416"/>
                    <a:pt x="3600" y="416"/>
                    <a:pt x="3600" y="416"/>
                  </a:cubicBezTo>
                  <a:cubicBezTo>
                    <a:pt x="3500" y="416"/>
                    <a:pt x="3500" y="416"/>
                    <a:pt x="3500" y="416"/>
                  </a:cubicBezTo>
                  <a:cubicBezTo>
                    <a:pt x="3400" y="416"/>
                    <a:pt x="3200" y="416"/>
                    <a:pt x="3000" y="416"/>
                  </a:cubicBezTo>
                  <a:cubicBezTo>
                    <a:pt x="2800" y="416"/>
                    <a:pt x="2600" y="416"/>
                    <a:pt x="2400" y="416"/>
                  </a:cubicBezTo>
                  <a:cubicBezTo>
                    <a:pt x="2200" y="416"/>
                    <a:pt x="2000" y="416"/>
                    <a:pt x="1800" y="416"/>
                  </a:cubicBezTo>
                  <a:cubicBezTo>
                    <a:pt x="1600" y="416"/>
                    <a:pt x="1400" y="416"/>
                    <a:pt x="1200" y="416"/>
                  </a:cubicBezTo>
                  <a:cubicBezTo>
                    <a:pt x="1000" y="416"/>
                    <a:pt x="800" y="416"/>
                    <a:pt x="600" y="416"/>
                  </a:cubicBezTo>
                  <a:cubicBezTo>
                    <a:pt x="400" y="416"/>
                    <a:pt x="200" y="416"/>
                    <a:pt x="100" y="416"/>
                  </a:cubicBezTo>
                  <a:cubicBezTo>
                    <a:pt x="0" y="416"/>
                    <a:pt x="0" y="416"/>
                    <a:pt x="0" y="4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7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任意多边形: 形状 11"/>
          <p:cNvSpPr/>
          <p:nvPr userDrawn="1"/>
        </p:nvSpPr>
        <p:spPr>
          <a:xfrm>
            <a:off x="10392229" y="0"/>
            <a:ext cx="1799771" cy="1233714"/>
          </a:xfrm>
          <a:custGeom>
            <a:avLst/>
            <a:gdLst>
              <a:gd name="connsiteX0" fmla="*/ 0 w 5067300"/>
              <a:gd name="connsiteY0" fmla="*/ 0 h 3695941"/>
              <a:gd name="connsiteX1" fmla="*/ 5067300 w 5067300"/>
              <a:gd name="connsiteY1" fmla="*/ 0 h 3695941"/>
              <a:gd name="connsiteX2" fmla="*/ 5067300 w 5067300"/>
              <a:gd name="connsiteY2" fmla="*/ 3695941 h 3695941"/>
              <a:gd name="connsiteX3" fmla="*/ 4901654 w 5067300"/>
              <a:gd name="connsiteY3" fmla="*/ 3611166 h 3695941"/>
              <a:gd name="connsiteX4" fmla="*/ 4514850 w 5067300"/>
              <a:gd name="connsiteY4" fmla="*/ 3371850 h 3695941"/>
              <a:gd name="connsiteX5" fmla="*/ 3714750 w 5067300"/>
              <a:gd name="connsiteY5" fmla="*/ 1962150 h 3695941"/>
              <a:gd name="connsiteX6" fmla="*/ 1524000 w 5067300"/>
              <a:gd name="connsiteY6" fmla="*/ 1695450 h 3695941"/>
              <a:gd name="connsiteX7" fmla="*/ 0 w 5067300"/>
              <a:gd name="connsiteY7" fmla="*/ 0 h 369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7300" h="3695941">
                <a:moveTo>
                  <a:pt x="0" y="0"/>
                </a:moveTo>
                <a:lnTo>
                  <a:pt x="5067300" y="0"/>
                </a:lnTo>
                <a:lnTo>
                  <a:pt x="5067300" y="3695941"/>
                </a:lnTo>
                <a:lnTo>
                  <a:pt x="4901654" y="3611166"/>
                </a:lnTo>
                <a:cubicBezTo>
                  <a:pt x="4750197" y="3526433"/>
                  <a:pt x="4614069" y="3437731"/>
                  <a:pt x="4514850" y="3371850"/>
                </a:cubicBezTo>
                <a:cubicBezTo>
                  <a:pt x="4117975" y="3108325"/>
                  <a:pt x="4213225" y="2241550"/>
                  <a:pt x="3714750" y="1962150"/>
                </a:cubicBezTo>
                <a:cubicBezTo>
                  <a:pt x="3216275" y="1682750"/>
                  <a:pt x="2143125" y="2022475"/>
                  <a:pt x="1524000" y="1695450"/>
                </a:cubicBezTo>
                <a:cubicBezTo>
                  <a:pt x="904875" y="1368425"/>
                  <a:pt x="273050" y="371475"/>
                  <a:pt x="0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墨迹 12"/>
              <p14:cNvContentPartPr/>
              <p14:nvPr/>
            </p14:nvContentPartPr>
            <p14:xfrm flipH="1">
              <a:off x="-2409371" y="-1498669"/>
              <a:ext cx="5262120" cy="2997337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"/>
            </p:blipFill>
            <p:spPr>
              <a:xfrm flipH="1">
                <a:off x="-2409371" y="-1498669"/>
                <a:ext cx="5262120" cy="29973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/>
              <p14:cNvContentPartPr/>
              <p14:nvPr/>
            </p14:nvContentPartPr>
            <p14:xfrm rot="14604175" flipH="1">
              <a:off x="8605799" y="-195991"/>
              <a:ext cx="5567400" cy="1420061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 rot="14604175" flipH="1">
                <a:off x="8605799" y="-195991"/>
                <a:ext cx="5567400" cy="1420061"/>
              </a:xfrm>
              <a:prstGeom prst="rect"/>
            </p:spPr>
          </p:pic>
        </mc:Fallback>
      </mc:AlternateContent>
      <p:grpSp>
        <p:nvGrpSpPr>
          <p:cNvPr id="15" name="组合 14"/>
          <p:cNvGrpSpPr/>
          <p:nvPr userDrawn="1"/>
        </p:nvGrpSpPr>
        <p:grpSpPr>
          <a:xfrm>
            <a:off x="4176642" y="272238"/>
            <a:ext cx="3826017" cy="685705"/>
            <a:chOff x="3371080" y="275067"/>
            <a:chExt cx="5953507" cy="1066997"/>
          </a:xfrm>
        </p:grpSpPr>
        <p:sp>
          <p:nvSpPr>
            <p:cNvPr id="16" name="矩形 15"/>
            <p:cNvSpPr/>
            <p:nvPr/>
          </p:nvSpPr>
          <p:spPr>
            <a:xfrm>
              <a:off x="4411501" y="312322"/>
              <a:ext cx="4913086" cy="10297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/>
              <a:r>
                <a:rPr lang="zh-CN" altLang="en-US" sz="3200" b="1" kern="0" spc="600" dirty="0">
                  <a:solidFill>
                    <a:srgbClr val="527691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数据结构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371080" y="275067"/>
              <a:ext cx="1013911" cy="1013911"/>
              <a:chOff x="5875419" y="1138044"/>
              <a:chExt cx="1245143" cy="1245143"/>
            </a:xfrm>
            <a:solidFill>
              <a:srgbClr val="566CD2"/>
            </a:solidFill>
            <a:effectLst/>
          </p:grpSpPr>
          <p:sp>
            <p:nvSpPr>
              <p:cNvPr id="18" name="椭圆 17"/>
              <p:cNvSpPr/>
              <p:nvPr/>
            </p:nvSpPr>
            <p:spPr>
              <a:xfrm>
                <a:off x="5875419" y="1138044"/>
                <a:ext cx="1245143" cy="1245143"/>
              </a:xfrm>
              <a:prstGeom prst="ellipse">
                <a:avLst/>
              </a:prstGeom>
              <a:solidFill>
                <a:srgbClr val="5276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FFFFFF"/>
                  </a:solidFill>
                  <a:latin typeface="汉仪清雅体简" panose="00020600040101010101" pitchFamily="18" charset="-122"/>
                  <a:ea typeface="汉仪清雅体简" panose="00020600040101010101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TextBox 3"/>
              <p:cNvSpPr txBox="1"/>
              <p:nvPr/>
            </p:nvSpPr>
            <p:spPr>
              <a:xfrm>
                <a:off x="5890050" y="1304111"/>
                <a:ext cx="1215880" cy="923330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4400" b="1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ea"/>
                  </a:defRPr>
                </a:lvl1pPr>
              </a:lstStyle>
              <a:p>
                <a:pPr lvl="0"/>
                <a:r>
                  <a:rPr lang="en-US" altLang="zh-CN" dirty="0">
                    <a:sym typeface="+mn-lt"/>
                  </a:rPr>
                  <a:t>2</a:t>
                </a:r>
                <a:endParaRPr lang="zh-CN" altLang="en-US" dirty="0">
                  <a:sym typeface="+mn-lt"/>
                </a:endParaRPr>
              </a:p>
            </p:txBody>
          </p:sp>
        </p:grpSp>
      </p:grpSp>
      <p:sp>
        <p:nvSpPr>
          <p:cNvPr id="20" name="椭圆 19"/>
          <p:cNvSpPr/>
          <p:nvPr userDrawn="1"/>
        </p:nvSpPr>
        <p:spPr>
          <a:xfrm>
            <a:off x="1041401" y="640442"/>
            <a:ext cx="489858" cy="489858"/>
          </a:xfrm>
          <a:prstGeom prst="ellipse">
            <a:avLst/>
          </a:prstGeom>
          <a:solidFill>
            <a:srgbClr val="F2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1259649" y="871049"/>
            <a:ext cx="259251" cy="25925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rot="5400000" flipH="1" flipV="1">
            <a:off x="-261257" y="253810"/>
            <a:ext cx="1804680" cy="1291963"/>
          </a:xfrm>
          <a:custGeom>
            <a:avLst/>
            <a:gdLst>
              <a:gd name="connsiteX0" fmla="*/ 1804680 w 1804680"/>
              <a:gd name="connsiteY0" fmla="*/ 1291963 h 1291963"/>
              <a:gd name="connsiteX1" fmla="*/ 1797667 w 1804680"/>
              <a:gd name="connsiteY1" fmla="*/ 1291595 h 1291963"/>
              <a:gd name="connsiteX2" fmla="*/ 1565599 w 1804680"/>
              <a:gd name="connsiteY2" fmla="*/ 1229762 h 1291963"/>
              <a:gd name="connsiteX3" fmla="*/ 1315532 w 1804680"/>
              <a:gd name="connsiteY3" fmla="*/ 737965 h 1291963"/>
              <a:gd name="connsiteX4" fmla="*/ 448637 w 1804680"/>
              <a:gd name="connsiteY4" fmla="*/ 737965 h 1291963"/>
              <a:gd name="connsiteX5" fmla="*/ 5497 w 1804680"/>
              <a:gd name="connsiteY5" fmla="*/ 11516 h 1291963"/>
              <a:gd name="connsiteX6" fmla="*/ 0 w 1804680"/>
              <a:gd name="connsiteY6" fmla="*/ 0 h 1291963"/>
              <a:gd name="connsiteX7" fmla="*/ 1804680 w 1804680"/>
              <a:gd name="connsiteY7" fmla="*/ 0 h 129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4680" h="1291963">
                <a:moveTo>
                  <a:pt x="1804680" y="1291963"/>
                </a:moveTo>
                <a:lnTo>
                  <a:pt x="1797667" y="1291595"/>
                </a:lnTo>
                <a:cubicBezTo>
                  <a:pt x="1705610" y="1280947"/>
                  <a:pt x="1618217" y="1254768"/>
                  <a:pt x="1565599" y="1229762"/>
                </a:cubicBezTo>
                <a:cubicBezTo>
                  <a:pt x="1425284" y="1163078"/>
                  <a:pt x="1501693" y="819931"/>
                  <a:pt x="1315532" y="737965"/>
                </a:cubicBezTo>
                <a:cubicBezTo>
                  <a:pt x="1129372" y="655999"/>
                  <a:pt x="669529" y="864387"/>
                  <a:pt x="448637" y="737965"/>
                </a:cubicBezTo>
                <a:cubicBezTo>
                  <a:pt x="241551" y="619445"/>
                  <a:pt x="86970" y="189562"/>
                  <a:pt x="5497" y="11516"/>
                </a:cubicBezTo>
                <a:lnTo>
                  <a:pt x="0" y="0"/>
                </a:lnTo>
                <a:lnTo>
                  <a:pt x="1804680" y="0"/>
                </a:ln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Group 11"/>
          <p:cNvGrpSpPr>
            <a:grpSpLocks noChangeAspect="1"/>
          </p:cNvGrpSpPr>
          <p:nvPr userDrawn="1"/>
        </p:nvGrpSpPr>
        <p:grpSpPr bwMode="auto">
          <a:xfrm>
            <a:off x="3175" y="6647542"/>
            <a:ext cx="12188825" cy="224971"/>
            <a:chOff x="4" y="772"/>
            <a:chExt cx="8540" cy="1227"/>
          </a:xfrm>
        </p:grpSpPr>
        <p:sp>
          <p:nvSpPr>
            <p:cNvPr id="10" name="Freeform 13"/>
            <p:cNvSpPr/>
            <p:nvPr/>
          </p:nvSpPr>
          <p:spPr bwMode="auto">
            <a:xfrm>
              <a:off x="4" y="772"/>
              <a:ext cx="8540" cy="1227"/>
            </a:xfrm>
            <a:custGeom>
              <a:avLst/>
              <a:gdLst>
                <a:gd name="T0" fmla="*/ 0 w 3600"/>
                <a:gd name="T1" fmla="*/ 8 h 516"/>
                <a:gd name="T2" fmla="*/ 100 w 3600"/>
                <a:gd name="T3" fmla="*/ 51 h 516"/>
                <a:gd name="T4" fmla="*/ 600 w 3600"/>
                <a:gd name="T5" fmla="*/ 183 h 516"/>
                <a:gd name="T6" fmla="*/ 1200 w 3600"/>
                <a:gd name="T7" fmla="*/ 63 h 516"/>
                <a:gd name="T8" fmla="*/ 1800 w 3600"/>
                <a:gd name="T9" fmla="*/ 2 h 516"/>
                <a:gd name="T10" fmla="*/ 2400 w 3600"/>
                <a:gd name="T11" fmla="*/ 53 h 516"/>
                <a:gd name="T12" fmla="*/ 3000 w 3600"/>
                <a:gd name="T13" fmla="*/ 117 h 516"/>
                <a:gd name="T14" fmla="*/ 3500 w 3600"/>
                <a:gd name="T15" fmla="*/ 53 h 516"/>
                <a:gd name="T16" fmla="*/ 3600 w 3600"/>
                <a:gd name="T17" fmla="*/ 32 h 516"/>
                <a:gd name="T18" fmla="*/ 3600 w 3600"/>
                <a:gd name="T19" fmla="*/ 516 h 516"/>
                <a:gd name="T20" fmla="*/ 3500 w 3600"/>
                <a:gd name="T21" fmla="*/ 516 h 516"/>
                <a:gd name="T22" fmla="*/ 3000 w 3600"/>
                <a:gd name="T23" fmla="*/ 516 h 516"/>
                <a:gd name="T24" fmla="*/ 2400 w 3600"/>
                <a:gd name="T25" fmla="*/ 516 h 516"/>
                <a:gd name="T26" fmla="*/ 1800 w 3600"/>
                <a:gd name="T27" fmla="*/ 516 h 516"/>
                <a:gd name="T28" fmla="*/ 1200 w 3600"/>
                <a:gd name="T29" fmla="*/ 516 h 516"/>
                <a:gd name="T30" fmla="*/ 600 w 3600"/>
                <a:gd name="T31" fmla="*/ 516 h 516"/>
                <a:gd name="T32" fmla="*/ 100 w 3600"/>
                <a:gd name="T33" fmla="*/ 516 h 516"/>
                <a:gd name="T34" fmla="*/ 0 w 3600"/>
                <a:gd name="T35" fmla="*/ 516 h 516"/>
                <a:gd name="T36" fmla="*/ 0 w 3600"/>
                <a:gd name="T37" fmla="*/ 8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516">
                  <a:moveTo>
                    <a:pt x="0" y="8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200" y="93"/>
                    <a:pt x="400" y="179"/>
                    <a:pt x="600" y="183"/>
                  </a:cubicBezTo>
                  <a:cubicBezTo>
                    <a:pt x="800" y="187"/>
                    <a:pt x="1000" y="109"/>
                    <a:pt x="1200" y="63"/>
                  </a:cubicBezTo>
                  <a:cubicBezTo>
                    <a:pt x="1400" y="16"/>
                    <a:pt x="1600" y="0"/>
                    <a:pt x="1800" y="2"/>
                  </a:cubicBezTo>
                  <a:cubicBezTo>
                    <a:pt x="2000" y="4"/>
                    <a:pt x="2200" y="24"/>
                    <a:pt x="2400" y="53"/>
                  </a:cubicBezTo>
                  <a:cubicBezTo>
                    <a:pt x="2600" y="81"/>
                    <a:pt x="2800" y="119"/>
                    <a:pt x="3000" y="117"/>
                  </a:cubicBezTo>
                  <a:cubicBezTo>
                    <a:pt x="3200" y="115"/>
                    <a:pt x="3400" y="73"/>
                    <a:pt x="3500" y="53"/>
                  </a:cubicBezTo>
                  <a:cubicBezTo>
                    <a:pt x="3600" y="32"/>
                    <a:pt x="3600" y="32"/>
                    <a:pt x="3600" y="32"/>
                  </a:cubicBezTo>
                  <a:cubicBezTo>
                    <a:pt x="3600" y="516"/>
                    <a:pt x="3600" y="516"/>
                    <a:pt x="3600" y="516"/>
                  </a:cubicBezTo>
                  <a:cubicBezTo>
                    <a:pt x="3500" y="516"/>
                    <a:pt x="3500" y="516"/>
                    <a:pt x="3500" y="516"/>
                  </a:cubicBezTo>
                  <a:cubicBezTo>
                    <a:pt x="3400" y="516"/>
                    <a:pt x="3200" y="516"/>
                    <a:pt x="3000" y="516"/>
                  </a:cubicBezTo>
                  <a:cubicBezTo>
                    <a:pt x="2800" y="516"/>
                    <a:pt x="2600" y="516"/>
                    <a:pt x="2400" y="516"/>
                  </a:cubicBezTo>
                  <a:cubicBezTo>
                    <a:pt x="2200" y="516"/>
                    <a:pt x="2000" y="516"/>
                    <a:pt x="1800" y="516"/>
                  </a:cubicBezTo>
                  <a:cubicBezTo>
                    <a:pt x="1600" y="516"/>
                    <a:pt x="1400" y="516"/>
                    <a:pt x="1200" y="516"/>
                  </a:cubicBezTo>
                  <a:cubicBezTo>
                    <a:pt x="1000" y="516"/>
                    <a:pt x="800" y="516"/>
                    <a:pt x="600" y="516"/>
                  </a:cubicBezTo>
                  <a:cubicBezTo>
                    <a:pt x="400" y="516"/>
                    <a:pt x="200" y="516"/>
                    <a:pt x="100" y="516"/>
                  </a:cubicBezTo>
                  <a:cubicBezTo>
                    <a:pt x="0" y="516"/>
                    <a:pt x="0" y="516"/>
                    <a:pt x="0" y="51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CD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4" y="1010"/>
              <a:ext cx="8540" cy="989"/>
            </a:xfrm>
            <a:custGeom>
              <a:avLst/>
              <a:gdLst>
                <a:gd name="T0" fmla="*/ 0 w 3600"/>
                <a:gd name="T1" fmla="*/ 0 h 416"/>
                <a:gd name="T2" fmla="*/ 100 w 3600"/>
                <a:gd name="T3" fmla="*/ 40 h 416"/>
                <a:gd name="T4" fmla="*/ 600 w 3600"/>
                <a:gd name="T5" fmla="*/ 203 h 416"/>
                <a:gd name="T6" fmla="*/ 1200 w 3600"/>
                <a:gd name="T7" fmla="*/ 225 h 416"/>
                <a:gd name="T8" fmla="*/ 1800 w 3600"/>
                <a:gd name="T9" fmla="*/ 97 h 416"/>
                <a:gd name="T10" fmla="*/ 2400 w 3600"/>
                <a:gd name="T11" fmla="*/ 99 h 416"/>
                <a:gd name="T12" fmla="*/ 3000 w 3600"/>
                <a:gd name="T13" fmla="*/ 266 h 416"/>
                <a:gd name="T14" fmla="*/ 3500 w 3600"/>
                <a:gd name="T15" fmla="*/ 273 h 416"/>
                <a:gd name="T16" fmla="*/ 3600 w 3600"/>
                <a:gd name="T17" fmla="*/ 264 h 416"/>
                <a:gd name="T18" fmla="*/ 3600 w 3600"/>
                <a:gd name="T19" fmla="*/ 416 h 416"/>
                <a:gd name="T20" fmla="*/ 3500 w 3600"/>
                <a:gd name="T21" fmla="*/ 416 h 416"/>
                <a:gd name="T22" fmla="*/ 3000 w 3600"/>
                <a:gd name="T23" fmla="*/ 416 h 416"/>
                <a:gd name="T24" fmla="*/ 2400 w 3600"/>
                <a:gd name="T25" fmla="*/ 416 h 416"/>
                <a:gd name="T26" fmla="*/ 1800 w 3600"/>
                <a:gd name="T27" fmla="*/ 416 h 416"/>
                <a:gd name="T28" fmla="*/ 1200 w 3600"/>
                <a:gd name="T29" fmla="*/ 416 h 416"/>
                <a:gd name="T30" fmla="*/ 600 w 3600"/>
                <a:gd name="T31" fmla="*/ 416 h 416"/>
                <a:gd name="T32" fmla="*/ 100 w 3600"/>
                <a:gd name="T33" fmla="*/ 416 h 416"/>
                <a:gd name="T34" fmla="*/ 0 w 3600"/>
                <a:gd name="T35" fmla="*/ 416 h 416"/>
                <a:gd name="T36" fmla="*/ 0 w 3600"/>
                <a:gd name="T3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416">
                  <a:moveTo>
                    <a:pt x="0" y="0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200" y="80"/>
                    <a:pt x="400" y="160"/>
                    <a:pt x="600" y="203"/>
                  </a:cubicBezTo>
                  <a:cubicBezTo>
                    <a:pt x="800" y="247"/>
                    <a:pt x="1000" y="253"/>
                    <a:pt x="1200" y="225"/>
                  </a:cubicBezTo>
                  <a:cubicBezTo>
                    <a:pt x="1400" y="196"/>
                    <a:pt x="1600" y="132"/>
                    <a:pt x="1800" y="97"/>
                  </a:cubicBezTo>
                  <a:cubicBezTo>
                    <a:pt x="2000" y="63"/>
                    <a:pt x="2200" y="57"/>
                    <a:pt x="2400" y="99"/>
                  </a:cubicBezTo>
                  <a:cubicBezTo>
                    <a:pt x="2600" y="141"/>
                    <a:pt x="2800" y="231"/>
                    <a:pt x="3000" y="266"/>
                  </a:cubicBezTo>
                  <a:cubicBezTo>
                    <a:pt x="3200" y="301"/>
                    <a:pt x="3400" y="283"/>
                    <a:pt x="3500" y="273"/>
                  </a:cubicBezTo>
                  <a:cubicBezTo>
                    <a:pt x="3600" y="264"/>
                    <a:pt x="3600" y="264"/>
                    <a:pt x="3600" y="264"/>
                  </a:cubicBezTo>
                  <a:cubicBezTo>
                    <a:pt x="3600" y="416"/>
                    <a:pt x="3600" y="416"/>
                    <a:pt x="3600" y="416"/>
                  </a:cubicBezTo>
                  <a:cubicBezTo>
                    <a:pt x="3500" y="416"/>
                    <a:pt x="3500" y="416"/>
                    <a:pt x="3500" y="416"/>
                  </a:cubicBezTo>
                  <a:cubicBezTo>
                    <a:pt x="3400" y="416"/>
                    <a:pt x="3200" y="416"/>
                    <a:pt x="3000" y="416"/>
                  </a:cubicBezTo>
                  <a:cubicBezTo>
                    <a:pt x="2800" y="416"/>
                    <a:pt x="2600" y="416"/>
                    <a:pt x="2400" y="416"/>
                  </a:cubicBezTo>
                  <a:cubicBezTo>
                    <a:pt x="2200" y="416"/>
                    <a:pt x="2000" y="416"/>
                    <a:pt x="1800" y="416"/>
                  </a:cubicBezTo>
                  <a:cubicBezTo>
                    <a:pt x="1600" y="416"/>
                    <a:pt x="1400" y="416"/>
                    <a:pt x="1200" y="416"/>
                  </a:cubicBezTo>
                  <a:cubicBezTo>
                    <a:pt x="1000" y="416"/>
                    <a:pt x="800" y="416"/>
                    <a:pt x="600" y="416"/>
                  </a:cubicBezTo>
                  <a:cubicBezTo>
                    <a:pt x="400" y="416"/>
                    <a:pt x="200" y="416"/>
                    <a:pt x="100" y="416"/>
                  </a:cubicBezTo>
                  <a:cubicBezTo>
                    <a:pt x="0" y="416"/>
                    <a:pt x="0" y="416"/>
                    <a:pt x="0" y="4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7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任意多边形: 形状 11"/>
          <p:cNvSpPr/>
          <p:nvPr userDrawn="1"/>
        </p:nvSpPr>
        <p:spPr>
          <a:xfrm>
            <a:off x="10392229" y="0"/>
            <a:ext cx="1799771" cy="1233714"/>
          </a:xfrm>
          <a:custGeom>
            <a:avLst/>
            <a:gdLst>
              <a:gd name="connsiteX0" fmla="*/ 0 w 5067300"/>
              <a:gd name="connsiteY0" fmla="*/ 0 h 3695941"/>
              <a:gd name="connsiteX1" fmla="*/ 5067300 w 5067300"/>
              <a:gd name="connsiteY1" fmla="*/ 0 h 3695941"/>
              <a:gd name="connsiteX2" fmla="*/ 5067300 w 5067300"/>
              <a:gd name="connsiteY2" fmla="*/ 3695941 h 3695941"/>
              <a:gd name="connsiteX3" fmla="*/ 4901654 w 5067300"/>
              <a:gd name="connsiteY3" fmla="*/ 3611166 h 3695941"/>
              <a:gd name="connsiteX4" fmla="*/ 4514850 w 5067300"/>
              <a:gd name="connsiteY4" fmla="*/ 3371850 h 3695941"/>
              <a:gd name="connsiteX5" fmla="*/ 3714750 w 5067300"/>
              <a:gd name="connsiteY5" fmla="*/ 1962150 h 3695941"/>
              <a:gd name="connsiteX6" fmla="*/ 1524000 w 5067300"/>
              <a:gd name="connsiteY6" fmla="*/ 1695450 h 3695941"/>
              <a:gd name="connsiteX7" fmla="*/ 0 w 5067300"/>
              <a:gd name="connsiteY7" fmla="*/ 0 h 369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7300" h="3695941">
                <a:moveTo>
                  <a:pt x="0" y="0"/>
                </a:moveTo>
                <a:lnTo>
                  <a:pt x="5067300" y="0"/>
                </a:lnTo>
                <a:lnTo>
                  <a:pt x="5067300" y="3695941"/>
                </a:lnTo>
                <a:lnTo>
                  <a:pt x="4901654" y="3611166"/>
                </a:lnTo>
                <a:cubicBezTo>
                  <a:pt x="4750197" y="3526433"/>
                  <a:pt x="4614069" y="3437731"/>
                  <a:pt x="4514850" y="3371850"/>
                </a:cubicBezTo>
                <a:cubicBezTo>
                  <a:pt x="4117975" y="3108325"/>
                  <a:pt x="4213225" y="2241550"/>
                  <a:pt x="3714750" y="1962150"/>
                </a:cubicBezTo>
                <a:cubicBezTo>
                  <a:pt x="3216275" y="1682750"/>
                  <a:pt x="2143125" y="2022475"/>
                  <a:pt x="1524000" y="1695450"/>
                </a:cubicBezTo>
                <a:cubicBezTo>
                  <a:pt x="904875" y="1368425"/>
                  <a:pt x="273050" y="371475"/>
                  <a:pt x="0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墨迹 12"/>
              <p14:cNvContentPartPr/>
              <p14:nvPr/>
            </p14:nvContentPartPr>
            <p14:xfrm flipH="1">
              <a:off x="-2409371" y="-1498669"/>
              <a:ext cx="5262120" cy="2997337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"/>
            </p:blipFill>
            <p:spPr>
              <a:xfrm flipH="1">
                <a:off x="-2409371" y="-1498669"/>
                <a:ext cx="5262120" cy="29973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/>
              <p14:cNvContentPartPr/>
              <p14:nvPr/>
            </p14:nvContentPartPr>
            <p14:xfrm rot="14604175" flipH="1">
              <a:off x="8605799" y="-195991"/>
              <a:ext cx="5567400" cy="1420061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 rot="14604175" flipH="1">
                <a:off x="8605799" y="-195991"/>
                <a:ext cx="5567400" cy="1420061"/>
              </a:xfrm>
              <a:prstGeom prst="rect"/>
            </p:spPr>
          </p:pic>
        </mc:Fallback>
      </mc:AlternateContent>
      <p:grpSp>
        <p:nvGrpSpPr>
          <p:cNvPr id="15" name="组合 14"/>
          <p:cNvGrpSpPr/>
          <p:nvPr userDrawn="1"/>
        </p:nvGrpSpPr>
        <p:grpSpPr>
          <a:xfrm>
            <a:off x="4176642" y="272238"/>
            <a:ext cx="3826017" cy="685705"/>
            <a:chOff x="3371080" y="275067"/>
            <a:chExt cx="5953507" cy="1066997"/>
          </a:xfrm>
        </p:grpSpPr>
        <p:sp>
          <p:nvSpPr>
            <p:cNvPr id="16" name="矩形 15"/>
            <p:cNvSpPr/>
            <p:nvPr/>
          </p:nvSpPr>
          <p:spPr>
            <a:xfrm>
              <a:off x="4411501" y="312322"/>
              <a:ext cx="4913086" cy="10297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/>
              <a:r>
                <a:rPr lang="zh-CN" altLang="en-US" sz="3200" b="1" kern="0" spc="600" dirty="0">
                  <a:solidFill>
                    <a:srgbClr val="527691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模块分析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371080" y="275067"/>
              <a:ext cx="1013911" cy="1013911"/>
              <a:chOff x="5875419" y="1138044"/>
              <a:chExt cx="1245143" cy="1245143"/>
            </a:xfrm>
            <a:solidFill>
              <a:srgbClr val="566CD2"/>
            </a:solidFill>
            <a:effectLst/>
          </p:grpSpPr>
          <p:sp>
            <p:nvSpPr>
              <p:cNvPr id="18" name="椭圆 17"/>
              <p:cNvSpPr/>
              <p:nvPr/>
            </p:nvSpPr>
            <p:spPr>
              <a:xfrm>
                <a:off x="5875419" y="1138044"/>
                <a:ext cx="1245143" cy="1245143"/>
              </a:xfrm>
              <a:prstGeom prst="ellipse">
                <a:avLst/>
              </a:prstGeom>
              <a:solidFill>
                <a:srgbClr val="5276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FFFFFF"/>
                  </a:solidFill>
                  <a:latin typeface="汉仪清雅体简" panose="00020600040101010101" pitchFamily="18" charset="-122"/>
                  <a:ea typeface="汉仪清雅体简" panose="00020600040101010101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TextBox 3"/>
              <p:cNvSpPr txBox="1"/>
              <p:nvPr/>
            </p:nvSpPr>
            <p:spPr>
              <a:xfrm>
                <a:off x="5890050" y="1304111"/>
                <a:ext cx="1215880" cy="923330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4400" b="1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ea"/>
                  </a:defRPr>
                </a:lvl1pPr>
              </a:lstStyle>
              <a:p>
                <a:pPr lvl="0"/>
                <a:r>
                  <a:rPr lang="en-US" altLang="zh-CN" dirty="0">
                    <a:sym typeface="+mn-lt"/>
                  </a:rPr>
                  <a:t>3</a:t>
                </a:r>
              </a:p>
            </p:txBody>
          </p:sp>
        </p:grpSp>
      </p:grpSp>
      <p:sp>
        <p:nvSpPr>
          <p:cNvPr id="20" name="椭圆 19"/>
          <p:cNvSpPr/>
          <p:nvPr userDrawn="1"/>
        </p:nvSpPr>
        <p:spPr>
          <a:xfrm>
            <a:off x="1041401" y="640442"/>
            <a:ext cx="489858" cy="489858"/>
          </a:xfrm>
          <a:prstGeom prst="ellipse">
            <a:avLst/>
          </a:prstGeom>
          <a:solidFill>
            <a:srgbClr val="F2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汉仪清雅体简" panose="00020600040101010101" pitchFamily="18" charset="-122"/>
              <a:ea typeface="汉仪清雅体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1259649" y="871049"/>
            <a:ext cx="259251" cy="25925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rot="5400000" flipH="1" flipV="1">
            <a:off x="-261257" y="253810"/>
            <a:ext cx="1804680" cy="1291963"/>
          </a:xfrm>
          <a:custGeom>
            <a:avLst/>
            <a:gdLst>
              <a:gd name="connsiteX0" fmla="*/ 1804680 w 1804680"/>
              <a:gd name="connsiteY0" fmla="*/ 1291963 h 1291963"/>
              <a:gd name="connsiteX1" fmla="*/ 1797667 w 1804680"/>
              <a:gd name="connsiteY1" fmla="*/ 1291595 h 1291963"/>
              <a:gd name="connsiteX2" fmla="*/ 1565599 w 1804680"/>
              <a:gd name="connsiteY2" fmla="*/ 1229762 h 1291963"/>
              <a:gd name="connsiteX3" fmla="*/ 1315532 w 1804680"/>
              <a:gd name="connsiteY3" fmla="*/ 737965 h 1291963"/>
              <a:gd name="connsiteX4" fmla="*/ 448637 w 1804680"/>
              <a:gd name="connsiteY4" fmla="*/ 737965 h 1291963"/>
              <a:gd name="connsiteX5" fmla="*/ 5497 w 1804680"/>
              <a:gd name="connsiteY5" fmla="*/ 11516 h 1291963"/>
              <a:gd name="connsiteX6" fmla="*/ 0 w 1804680"/>
              <a:gd name="connsiteY6" fmla="*/ 0 h 1291963"/>
              <a:gd name="connsiteX7" fmla="*/ 1804680 w 1804680"/>
              <a:gd name="connsiteY7" fmla="*/ 0 h 129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4680" h="1291963">
                <a:moveTo>
                  <a:pt x="1804680" y="1291963"/>
                </a:moveTo>
                <a:lnTo>
                  <a:pt x="1797667" y="1291595"/>
                </a:lnTo>
                <a:cubicBezTo>
                  <a:pt x="1705610" y="1280947"/>
                  <a:pt x="1618217" y="1254768"/>
                  <a:pt x="1565599" y="1229762"/>
                </a:cubicBezTo>
                <a:cubicBezTo>
                  <a:pt x="1425284" y="1163078"/>
                  <a:pt x="1501693" y="819931"/>
                  <a:pt x="1315532" y="737965"/>
                </a:cubicBezTo>
                <a:cubicBezTo>
                  <a:pt x="1129372" y="655999"/>
                  <a:pt x="669529" y="864387"/>
                  <a:pt x="448637" y="737965"/>
                </a:cubicBezTo>
                <a:cubicBezTo>
                  <a:pt x="241551" y="619445"/>
                  <a:pt x="86970" y="189562"/>
                  <a:pt x="5497" y="11516"/>
                </a:cubicBezTo>
                <a:lnTo>
                  <a:pt x="0" y="0"/>
                </a:lnTo>
                <a:lnTo>
                  <a:pt x="1804680" y="0"/>
                </a:ln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Group 11"/>
          <p:cNvGrpSpPr>
            <a:grpSpLocks noChangeAspect="1"/>
          </p:cNvGrpSpPr>
          <p:nvPr userDrawn="1"/>
        </p:nvGrpSpPr>
        <p:grpSpPr bwMode="auto">
          <a:xfrm>
            <a:off x="3175" y="6647542"/>
            <a:ext cx="12188825" cy="224971"/>
            <a:chOff x="4" y="772"/>
            <a:chExt cx="8540" cy="1227"/>
          </a:xfrm>
        </p:grpSpPr>
        <p:sp>
          <p:nvSpPr>
            <p:cNvPr id="10" name="Freeform 13"/>
            <p:cNvSpPr/>
            <p:nvPr/>
          </p:nvSpPr>
          <p:spPr bwMode="auto">
            <a:xfrm>
              <a:off x="4" y="772"/>
              <a:ext cx="8540" cy="1227"/>
            </a:xfrm>
            <a:custGeom>
              <a:avLst/>
              <a:gdLst>
                <a:gd name="T0" fmla="*/ 0 w 3600"/>
                <a:gd name="T1" fmla="*/ 8 h 516"/>
                <a:gd name="T2" fmla="*/ 100 w 3600"/>
                <a:gd name="T3" fmla="*/ 51 h 516"/>
                <a:gd name="T4" fmla="*/ 600 w 3600"/>
                <a:gd name="T5" fmla="*/ 183 h 516"/>
                <a:gd name="T6" fmla="*/ 1200 w 3600"/>
                <a:gd name="T7" fmla="*/ 63 h 516"/>
                <a:gd name="T8" fmla="*/ 1800 w 3600"/>
                <a:gd name="T9" fmla="*/ 2 h 516"/>
                <a:gd name="T10" fmla="*/ 2400 w 3600"/>
                <a:gd name="T11" fmla="*/ 53 h 516"/>
                <a:gd name="T12" fmla="*/ 3000 w 3600"/>
                <a:gd name="T13" fmla="*/ 117 h 516"/>
                <a:gd name="T14" fmla="*/ 3500 w 3600"/>
                <a:gd name="T15" fmla="*/ 53 h 516"/>
                <a:gd name="T16" fmla="*/ 3600 w 3600"/>
                <a:gd name="T17" fmla="*/ 32 h 516"/>
                <a:gd name="T18" fmla="*/ 3600 w 3600"/>
                <a:gd name="T19" fmla="*/ 516 h 516"/>
                <a:gd name="T20" fmla="*/ 3500 w 3600"/>
                <a:gd name="T21" fmla="*/ 516 h 516"/>
                <a:gd name="T22" fmla="*/ 3000 w 3600"/>
                <a:gd name="T23" fmla="*/ 516 h 516"/>
                <a:gd name="T24" fmla="*/ 2400 w 3600"/>
                <a:gd name="T25" fmla="*/ 516 h 516"/>
                <a:gd name="T26" fmla="*/ 1800 w 3600"/>
                <a:gd name="T27" fmla="*/ 516 h 516"/>
                <a:gd name="T28" fmla="*/ 1200 w 3600"/>
                <a:gd name="T29" fmla="*/ 516 h 516"/>
                <a:gd name="T30" fmla="*/ 600 w 3600"/>
                <a:gd name="T31" fmla="*/ 516 h 516"/>
                <a:gd name="T32" fmla="*/ 100 w 3600"/>
                <a:gd name="T33" fmla="*/ 516 h 516"/>
                <a:gd name="T34" fmla="*/ 0 w 3600"/>
                <a:gd name="T35" fmla="*/ 516 h 516"/>
                <a:gd name="T36" fmla="*/ 0 w 3600"/>
                <a:gd name="T37" fmla="*/ 8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516">
                  <a:moveTo>
                    <a:pt x="0" y="8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200" y="93"/>
                    <a:pt x="400" y="179"/>
                    <a:pt x="600" y="183"/>
                  </a:cubicBezTo>
                  <a:cubicBezTo>
                    <a:pt x="800" y="187"/>
                    <a:pt x="1000" y="109"/>
                    <a:pt x="1200" y="63"/>
                  </a:cubicBezTo>
                  <a:cubicBezTo>
                    <a:pt x="1400" y="16"/>
                    <a:pt x="1600" y="0"/>
                    <a:pt x="1800" y="2"/>
                  </a:cubicBezTo>
                  <a:cubicBezTo>
                    <a:pt x="2000" y="4"/>
                    <a:pt x="2200" y="24"/>
                    <a:pt x="2400" y="53"/>
                  </a:cubicBezTo>
                  <a:cubicBezTo>
                    <a:pt x="2600" y="81"/>
                    <a:pt x="2800" y="119"/>
                    <a:pt x="3000" y="117"/>
                  </a:cubicBezTo>
                  <a:cubicBezTo>
                    <a:pt x="3200" y="115"/>
                    <a:pt x="3400" y="73"/>
                    <a:pt x="3500" y="53"/>
                  </a:cubicBezTo>
                  <a:cubicBezTo>
                    <a:pt x="3600" y="32"/>
                    <a:pt x="3600" y="32"/>
                    <a:pt x="3600" y="32"/>
                  </a:cubicBezTo>
                  <a:cubicBezTo>
                    <a:pt x="3600" y="516"/>
                    <a:pt x="3600" y="516"/>
                    <a:pt x="3600" y="516"/>
                  </a:cubicBezTo>
                  <a:cubicBezTo>
                    <a:pt x="3500" y="516"/>
                    <a:pt x="3500" y="516"/>
                    <a:pt x="3500" y="516"/>
                  </a:cubicBezTo>
                  <a:cubicBezTo>
                    <a:pt x="3400" y="516"/>
                    <a:pt x="3200" y="516"/>
                    <a:pt x="3000" y="516"/>
                  </a:cubicBezTo>
                  <a:cubicBezTo>
                    <a:pt x="2800" y="516"/>
                    <a:pt x="2600" y="516"/>
                    <a:pt x="2400" y="516"/>
                  </a:cubicBezTo>
                  <a:cubicBezTo>
                    <a:pt x="2200" y="516"/>
                    <a:pt x="2000" y="516"/>
                    <a:pt x="1800" y="516"/>
                  </a:cubicBezTo>
                  <a:cubicBezTo>
                    <a:pt x="1600" y="516"/>
                    <a:pt x="1400" y="516"/>
                    <a:pt x="1200" y="516"/>
                  </a:cubicBezTo>
                  <a:cubicBezTo>
                    <a:pt x="1000" y="516"/>
                    <a:pt x="800" y="516"/>
                    <a:pt x="600" y="516"/>
                  </a:cubicBezTo>
                  <a:cubicBezTo>
                    <a:pt x="400" y="516"/>
                    <a:pt x="200" y="516"/>
                    <a:pt x="100" y="516"/>
                  </a:cubicBezTo>
                  <a:cubicBezTo>
                    <a:pt x="0" y="516"/>
                    <a:pt x="0" y="516"/>
                    <a:pt x="0" y="51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CD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4" y="1010"/>
              <a:ext cx="8540" cy="989"/>
            </a:xfrm>
            <a:custGeom>
              <a:avLst/>
              <a:gdLst>
                <a:gd name="T0" fmla="*/ 0 w 3600"/>
                <a:gd name="T1" fmla="*/ 0 h 416"/>
                <a:gd name="T2" fmla="*/ 100 w 3600"/>
                <a:gd name="T3" fmla="*/ 40 h 416"/>
                <a:gd name="T4" fmla="*/ 600 w 3600"/>
                <a:gd name="T5" fmla="*/ 203 h 416"/>
                <a:gd name="T6" fmla="*/ 1200 w 3600"/>
                <a:gd name="T7" fmla="*/ 225 h 416"/>
                <a:gd name="T8" fmla="*/ 1800 w 3600"/>
                <a:gd name="T9" fmla="*/ 97 h 416"/>
                <a:gd name="T10" fmla="*/ 2400 w 3600"/>
                <a:gd name="T11" fmla="*/ 99 h 416"/>
                <a:gd name="T12" fmla="*/ 3000 w 3600"/>
                <a:gd name="T13" fmla="*/ 266 h 416"/>
                <a:gd name="T14" fmla="*/ 3500 w 3600"/>
                <a:gd name="T15" fmla="*/ 273 h 416"/>
                <a:gd name="T16" fmla="*/ 3600 w 3600"/>
                <a:gd name="T17" fmla="*/ 264 h 416"/>
                <a:gd name="T18" fmla="*/ 3600 w 3600"/>
                <a:gd name="T19" fmla="*/ 416 h 416"/>
                <a:gd name="T20" fmla="*/ 3500 w 3600"/>
                <a:gd name="T21" fmla="*/ 416 h 416"/>
                <a:gd name="T22" fmla="*/ 3000 w 3600"/>
                <a:gd name="T23" fmla="*/ 416 h 416"/>
                <a:gd name="T24" fmla="*/ 2400 w 3600"/>
                <a:gd name="T25" fmla="*/ 416 h 416"/>
                <a:gd name="T26" fmla="*/ 1800 w 3600"/>
                <a:gd name="T27" fmla="*/ 416 h 416"/>
                <a:gd name="T28" fmla="*/ 1200 w 3600"/>
                <a:gd name="T29" fmla="*/ 416 h 416"/>
                <a:gd name="T30" fmla="*/ 600 w 3600"/>
                <a:gd name="T31" fmla="*/ 416 h 416"/>
                <a:gd name="T32" fmla="*/ 100 w 3600"/>
                <a:gd name="T33" fmla="*/ 416 h 416"/>
                <a:gd name="T34" fmla="*/ 0 w 3600"/>
                <a:gd name="T35" fmla="*/ 416 h 416"/>
                <a:gd name="T36" fmla="*/ 0 w 3600"/>
                <a:gd name="T3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416">
                  <a:moveTo>
                    <a:pt x="0" y="0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200" y="80"/>
                    <a:pt x="400" y="160"/>
                    <a:pt x="600" y="203"/>
                  </a:cubicBezTo>
                  <a:cubicBezTo>
                    <a:pt x="800" y="247"/>
                    <a:pt x="1000" y="253"/>
                    <a:pt x="1200" y="225"/>
                  </a:cubicBezTo>
                  <a:cubicBezTo>
                    <a:pt x="1400" y="196"/>
                    <a:pt x="1600" y="132"/>
                    <a:pt x="1800" y="97"/>
                  </a:cubicBezTo>
                  <a:cubicBezTo>
                    <a:pt x="2000" y="63"/>
                    <a:pt x="2200" y="57"/>
                    <a:pt x="2400" y="99"/>
                  </a:cubicBezTo>
                  <a:cubicBezTo>
                    <a:pt x="2600" y="141"/>
                    <a:pt x="2800" y="231"/>
                    <a:pt x="3000" y="266"/>
                  </a:cubicBezTo>
                  <a:cubicBezTo>
                    <a:pt x="3200" y="301"/>
                    <a:pt x="3400" y="283"/>
                    <a:pt x="3500" y="273"/>
                  </a:cubicBezTo>
                  <a:cubicBezTo>
                    <a:pt x="3600" y="264"/>
                    <a:pt x="3600" y="264"/>
                    <a:pt x="3600" y="264"/>
                  </a:cubicBezTo>
                  <a:cubicBezTo>
                    <a:pt x="3600" y="416"/>
                    <a:pt x="3600" y="416"/>
                    <a:pt x="3600" y="416"/>
                  </a:cubicBezTo>
                  <a:cubicBezTo>
                    <a:pt x="3500" y="416"/>
                    <a:pt x="3500" y="416"/>
                    <a:pt x="3500" y="416"/>
                  </a:cubicBezTo>
                  <a:cubicBezTo>
                    <a:pt x="3400" y="416"/>
                    <a:pt x="3200" y="416"/>
                    <a:pt x="3000" y="416"/>
                  </a:cubicBezTo>
                  <a:cubicBezTo>
                    <a:pt x="2800" y="416"/>
                    <a:pt x="2600" y="416"/>
                    <a:pt x="2400" y="416"/>
                  </a:cubicBezTo>
                  <a:cubicBezTo>
                    <a:pt x="2200" y="416"/>
                    <a:pt x="2000" y="416"/>
                    <a:pt x="1800" y="416"/>
                  </a:cubicBezTo>
                  <a:cubicBezTo>
                    <a:pt x="1600" y="416"/>
                    <a:pt x="1400" y="416"/>
                    <a:pt x="1200" y="416"/>
                  </a:cubicBezTo>
                  <a:cubicBezTo>
                    <a:pt x="1000" y="416"/>
                    <a:pt x="800" y="416"/>
                    <a:pt x="600" y="416"/>
                  </a:cubicBezTo>
                  <a:cubicBezTo>
                    <a:pt x="400" y="416"/>
                    <a:pt x="200" y="416"/>
                    <a:pt x="100" y="416"/>
                  </a:cubicBezTo>
                  <a:cubicBezTo>
                    <a:pt x="0" y="416"/>
                    <a:pt x="0" y="416"/>
                    <a:pt x="0" y="4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7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任意多边形: 形状 11"/>
          <p:cNvSpPr/>
          <p:nvPr userDrawn="1"/>
        </p:nvSpPr>
        <p:spPr>
          <a:xfrm>
            <a:off x="10392229" y="0"/>
            <a:ext cx="1799771" cy="1233714"/>
          </a:xfrm>
          <a:custGeom>
            <a:avLst/>
            <a:gdLst>
              <a:gd name="connsiteX0" fmla="*/ 0 w 5067300"/>
              <a:gd name="connsiteY0" fmla="*/ 0 h 3695941"/>
              <a:gd name="connsiteX1" fmla="*/ 5067300 w 5067300"/>
              <a:gd name="connsiteY1" fmla="*/ 0 h 3695941"/>
              <a:gd name="connsiteX2" fmla="*/ 5067300 w 5067300"/>
              <a:gd name="connsiteY2" fmla="*/ 3695941 h 3695941"/>
              <a:gd name="connsiteX3" fmla="*/ 4901654 w 5067300"/>
              <a:gd name="connsiteY3" fmla="*/ 3611166 h 3695941"/>
              <a:gd name="connsiteX4" fmla="*/ 4514850 w 5067300"/>
              <a:gd name="connsiteY4" fmla="*/ 3371850 h 3695941"/>
              <a:gd name="connsiteX5" fmla="*/ 3714750 w 5067300"/>
              <a:gd name="connsiteY5" fmla="*/ 1962150 h 3695941"/>
              <a:gd name="connsiteX6" fmla="*/ 1524000 w 5067300"/>
              <a:gd name="connsiteY6" fmla="*/ 1695450 h 3695941"/>
              <a:gd name="connsiteX7" fmla="*/ 0 w 5067300"/>
              <a:gd name="connsiteY7" fmla="*/ 0 h 369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7300" h="3695941">
                <a:moveTo>
                  <a:pt x="0" y="0"/>
                </a:moveTo>
                <a:lnTo>
                  <a:pt x="5067300" y="0"/>
                </a:lnTo>
                <a:lnTo>
                  <a:pt x="5067300" y="3695941"/>
                </a:lnTo>
                <a:lnTo>
                  <a:pt x="4901654" y="3611166"/>
                </a:lnTo>
                <a:cubicBezTo>
                  <a:pt x="4750197" y="3526433"/>
                  <a:pt x="4614069" y="3437731"/>
                  <a:pt x="4514850" y="3371850"/>
                </a:cubicBezTo>
                <a:cubicBezTo>
                  <a:pt x="4117975" y="3108325"/>
                  <a:pt x="4213225" y="2241550"/>
                  <a:pt x="3714750" y="1962150"/>
                </a:cubicBezTo>
                <a:cubicBezTo>
                  <a:pt x="3216275" y="1682750"/>
                  <a:pt x="2143125" y="2022475"/>
                  <a:pt x="1524000" y="1695450"/>
                </a:cubicBezTo>
                <a:cubicBezTo>
                  <a:pt x="904875" y="1368425"/>
                  <a:pt x="273050" y="371475"/>
                  <a:pt x="0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墨迹 12"/>
              <p14:cNvContentPartPr/>
              <p14:nvPr/>
            </p14:nvContentPartPr>
            <p14:xfrm flipH="1">
              <a:off x="-2409371" y="-1498669"/>
              <a:ext cx="5262120" cy="2997337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"/>
            </p:blipFill>
            <p:spPr>
              <a:xfrm flipH="1">
                <a:off x="-2409371" y="-1498669"/>
                <a:ext cx="5262120" cy="29973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/>
              <p14:cNvContentPartPr/>
              <p14:nvPr/>
            </p14:nvContentPartPr>
            <p14:xfrm rot="14604175" flipH="1">
              <a:off x="8605799" y="-195991"/>
              <a:ext cx="5567400" cy="1420061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 rot="14604175" flipH="1">
                <a:off x="8605799" y="-195991"/>
                <a:ext cx="5567400" cy="1420061"/>
              </a:xfrm>
              <a:prstGeom prst="rect"/>
            </p:spPr>
          </p:pic>
        </mc:Fallback>
      </mc:AlternateContent>
      <p:grpSp>
        <p:nvGrpSpPr>
          <p:cNvPr id="15" name="组合 14"/>
          <p:cNvGrpSpPr/>
          <p:nvPr userDrawn="1"/>
        </p:nvGrpSpPr>
        <p:grpSpPr>
          <a:xfrm>
            <a:off x="4176642" y="272238"/>
            <a:ext cx="3826017" cy="685705"/>
            <a:chOff x="3371080" y="275067"/>
            <a:chExt cx="5953507" cy="1066997"/>
          </a:xfrm>
        </p:grpSpPr>
        <p:sp>
          <p:nvSpPr>
            <p:cNvPr id="16" name="矩形 15"/>
            <p:cNvSpPr/>
            <p:nvPr/>
          </p:nvSpPr>
          <p:spPr>
            <a:xfrm>
              <a:off x="4411501" y="312322"/>
              <a:ext cx="4913086" cy="10297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/>
              <a:r>
                <a:rPr lang="zh-CN" altLang="en-US" sz="3200" b="1" kern="0" spc="600" dirty="0">
                  <a:solidFill>
                    <a:srgbClr val="527691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链表应用</a:t>
              </a:r>
              <a:endParaRPr lang="en-US" altLang="zh-CN" sz="3200" b="1" kern="0" spc="600" dirty="0">
                <a:solidFill>
                  <a:srgbClr val="52769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371080" y="275067"/>
              <a:ext cx="1013911" cy="1013911"/>
              <a:chOff x="5875419" y="1138044"/>
              <a:chExt cx="1245143" cy="1245143"/>
            </a:xfrm>
            <a:solidFill>
              <a:srgbClr val="566CD2"/>
            </a:solidFill>
            <a:effectLst/>
          </p:grpSpPr>
          <p:sp>
            <p:nvSpPr>
              <p:cNvPr id="18" name="椭圆 17"/>
              <p:cNvSpPr/>
              <p:nvPr/>
            </p:nvSpPr>
            <p:spPr>
              <a:xfrm>
                <a:off x="5875419" y="1138044"/>
                <a:ext cx="1245143" cy="1245143"/>
              </a:xfrm>
              <a:prstGeom prst="ellipse">
                <a:avLst/>
              </a:prstGeom>
              <a:solidFill>
                <a:srgbClr val="5276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FFFFFF"/>
                  </a:solidFill>
                  <a:latin typeface="汉仪清雅体简" panose="00020600040101010101" pitchFamily="18" charset="-122"/>
                  <a:ea typeface="汉仪清雅体简" panose="00020600040101010101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TextBox 3"/>
              <p:cNvSpPr txBox="1"/>
              <p:nvPr/>
            </p:nvSpPr>
            <p:spPr>
              <a:xfrm>
                <a:off x="5890050" y="1304111"/>
                <a:ext cx="1215880" cy="923330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4400" b="1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ea"/>
                  </a:defRPr>
                </a:lvl1pPr>
              </a:lstStyle>
              <a:p>
                <a:pPr lvl="0"/>
                <a:r>
                  <a:rPr lang="en-US" altLang="zh-CN" dirty="0">
                    <a:sym typeface="+mn-lt"/>
                  </a:rPr>
                  <a:t>3</a:t>
                </a:r>
                <a:endParaRPr lang="zh-CN" altLang="en-US" dirty="0">
                  <a:sym typeface="+mn-lt"/>
                </a:endParaRPr>
              </a:p>
            </p:txBody>
          </p:sp>
        </p:grpSp>
      </p:grpSp>
      <p:sp>
        <p:nvSpPr>
          <p:cNvPr id="20" name="椭圆 19"/>
          <p:cNvSpPr/>
          <p:nvPr userDrawn="1"/>
        </p:nvSpPr>
        <p:spPr>
          <a:xfrm>
            <a:off x="1041401" y="640442"/>
            <a:ext cx="489858" cy="489858"/>
          </a:xfrm>
          <a:prstGeom prst="ellipse">
            <a:avLst/>
          </a:prstGeom>
          <a:solidFill>
            <a:srgbClr val="F2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1259649" y="871049"/>
            <a:ext cx="259251" cy="25925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/>
        </p:nvSpPr>
        <p:spPr>
          <a:xfrm rot="5400000" flipH="1" flipV="1">
            <a:off x="-261257" y="253810"/>
            <a:ext cx="1804680" cy="1291963"/>
          </a:xfrm>
          <a:custGeom>
            <a:avLst/>
            <a:gdLst>
              <a:gd name="connsiteX0" fmla="*/ 1804680 w 1804680"/>
              <a:gd name="connsiteY0" fmla="*/ 1291963 h 1291963"/>
              <a:gd name="connsiteX1" fmla="*/ 1797667 w 1804680"/>
              <a:gd name="connsiteY1" fmla="*/ 1291595 h 1291963"/>
              <a:gd name="connsiteX2" fmla="*/ 1565599 w 1804680"/>
              <a:gd name="connsiteY2" fmla="*/ 1229762 h 1291963"/>
              <a:gd name="connsiteX3" fmla="*/ 1315532 w 1804680"/>
              <a:gd name="connsiteY3" fmla="*/ 737965 h 1291963"/>
              <a:gd name="connsiteX4" fmla="*/ 448637 w 1804680"/>
              <a:gd name="connsiteY4" fmla="*/ 737965 h 1291963"/>
              <a:gd name="connsiteX5" fmla="*/ 5497 w 1804680"/>
              <a:gd name="connsiteY5" fmla="*/ 11516 h 1291963"/>
              <a:gd name="connsiteX6" fmla="*/ 0 w 1804680"/>
              <a:gd name="connsiteY6" fmla="*/ 0 h 1291963"/>
              <a:gd name="connsiteX7" fmla="*/ 1804680 w 1804680"/>
              <a:gd name="connsiteY7" fmla="*/ 0 h 129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4680" h="1291963">
                <a:moveTo>
                  <a:pt x="1804680" y="1291963"/>
                </a:moveTo>
                <a:lnTo>
                  <a:pt x="1797667" y="1291595"/>
                </a:lnTo>
                <a:cubicBezTo>
                  <a:pt x="1705610" y="1280947"/>
                  <a:pt x="1618217" y="1254768"/>
                  <a:pt x="1565599" y="1229762"/>
                </a:cubicBezTo>
                <a:cubicBezTo>
                  <a:pt x="1425284" y="1163078"/>
                  <a:pt x="1501693" y="819931"/>
                  <a:pt x="1315532" y="737965"/>
                </a:cubicBezTo>
                <a:cubicBezTo>
                  <a:pt x="1129372" y="655999"/>
                  <a:pt x="669529" y="864387"/>
                  <a:pt x="448637" y="737965"/>
                </a:cubicBezTo>
                <a:cubicBezTo>
                  <a:pt x="241551" y="619445"/>
                  <a:pt x="86970" y="189562"/>
                  <a:pt x="5497" y="11516"/>
                </a:cubicBezTo>
                <a:lnTo>
                  <a:pt x="0" y="0"/>
                </a:lnTo>
                <a:lnTo>
                  <a:pt x="1804680" y="0"/>
                </a:ln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Group 11"/>
          <p:cNvGrpSpPr>
            <a:grpSpLocks noChangeAspect="1"/>
          </p:cNvGrpSpPr>
          <p:nvPr userDrawn="1"/>
        </p:nvGrpSpPr>
        <p:grpSpPr bwMode="auto">
          <a:xfrm>
            <a:off x="3175" y="6647542"/>
            <a:ext cx="12188825" cy="224971"/>
            <a:chOff x="4" y="772"/>
            <a:chExt cx="8540" cy="1227"/>
          </a:xfrm>
        </p:grpSpPr>
        <p:sp>
          <p:nvSpPr>
            <p:cNvPr id="10" name="Freeform 13"/>
            <p:cNvSpPr/>
            <p:nvPr/>
          </p:nvSpPr>
          <p:spPr bwMode="auto">
            <a:xfrm>
              <a:off x="4" y="772"/>
              <a:ext cx="8540" cy="1227"/>
            </a:xfrm>
            <a:custGeom>
              <a:avLst/>
              <a:gdLst>
                <a:gd name="T0" fmla="*/ 0 w 3600"/>
                <a:gd name="T1" fmla="*/ 8 h 516"/>
                <a:gd name="T2" fmla="*/ 100 w 3600"/>
                <a:gd name="T3" fmla="*/ 51 h 516"/>
                <a:gd name="T4" fmla="*/ 600 w 3600"/>
                <a:gd name="T5" fmla="*/ 183 h 516"/>
                <a:gd name="T6" fmla="*/ 1200 w 3600"/>
                <a:gd name="T7" fmla="*/ 63 h 516"/>
                <a:gd name="T8" fmla="*/ 1800 w 3600"/>
                <a:gd name="T9" fmla="*/ 2 h 516"/>
                <a:gd name="T10" fmla="*/ 2400 w 3600"/>
                <a:gd name="T11" fmla="*/ 53 h 516"/>
                <a:gd name="T12" fmla="*/ 3000 w 3600"/>
                <a:gd name="T13" fmla="*/ 117 h 516"/>
                <a:gd name="T14" fmla="*/ 3500 w 3600"/>
                <a:gd name="T15" fmla="*/ 53 h 516"/>
                <a:gd name="T16" fmla="*/ 3600 w 3600"/>
                <a:gd name="T17" fmla="*/ 32 h 516"/>
                <a:gd name="T18" fmla="*/ 3600 w 3600"/>
                <a:gd name="T19" fmla="*/ 516 h 516"/>
                <a:gd name="T20" fmla="*/ 3500 w 3600"/>
                <a:gd name="T21" fmla="*/ 516 h 516"/>
                <a:gd name="T22" fmla="*/ 3000 w 3600"/>
                <a:gd name="T23" fmla="*/ 516 h 516"/>
                <a:gd name="T24" fmla="*/ 2400 w 3600"/>
                <a:gd name="T25" fmla="*/ 516 h 516"/>
                <a:gd name="T26" fmla="*/ 1800 w 3600"/>
                <a:gd name="T27" fmla="*/ 516 h 516"/>
                <a:gd name="T28" fmla="*/ 1200 w 3600"/>
                <a:gd name="T29" fmla="*/ 516 h 516"/>
                <a:gd name="T30" fmla="*/ 600 w 3600"/>
                <a:gd name="T31" fmla="*/ 516 h 516"/>
                <a:gd name="T32" fmla="*/ 100 w 3600"/>
                <a:gd name="T33" fmla="*/ 516 h 516"/>
                <a:gd name="T34" fmla="*/ 0 w 3600"/>
                <a:gd name="T35" fmla="*/ 516 h 516"/>
                <a:gd name="T36" fmla="*/ 0 w 3600"/>
                <a:gd name="T37" fmla="*/ 8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516">
                  <a:moveTo>
                    <a:pt x="0" y="8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200" y="93"/>
                    <a:pt x="400" y="179"/>
                    <a:pt x="600" y="183"/>
                  </a:cubicBezTo>
                  <a:cubicBezTo>
                    <a:pt x="800" y="187"/>
                    <a:pt x="1000" y="109"/>
                    <a:pt x="1200" y="63"/>
                  </a:cubicBezTo>
                  <a:cubicBezTo>
                    <a:pt x="1400" y="16"/>
                    <a:pt x="1600" y="0"/>
                    <a:pt x="1800" y="2"/>
                  </a:cubicBezTo>
                  <a:cubicBezTo>
                    <a:pt x="2000" y="4"/>
                    <a:pt x="2200" y="24"/>
                    <a:pt x="2400" y="53"/>
                  </a:cubicBezTo>
                  <a:cubicBezTo>
                    <a:pt x="2600" y="81"/>
                    <a:pt x="2800" y="119"/>
                    <a:pt x="3000" y="117"/>
                  </a:cubicBezTo>
                  <a:cubicBezTo>
                    <a:pt x="3200" y="115"/>
                    <a:pt x="3400" y="73"/>
                    <a:pt x="3500" y="53"/>
                  </a:cubicBezTo>
                  <a:cubicBezTo>
                    <a:pt x="3600" y="32"/>
                    <a:pt x="3600" y="32"/>
                    <a:pt x="3600" y="32"/>
                  </a:cubicBezTo>
                  <a:cubicBezTo>
                    <a:pt x="3600" y="516"/>
                    <a:pt x="3600" y="516"/>
                    <a:pt x="3600" y="516"/>
                  </a:cubicBezTo>
                  <a:cubicBezTo>
                    <a:pt x="3500" y="516"/>
                    <a:pt x="3500" y="516"/>
                    <a:pt x="3500" y="516"/>
                  </a:cubicBezTo>
                  <a:cubicBezTo>
                    <a:pt x="3400" y="516"/>
                    <a:pt x="3200" y="516"/>
                    <a:pt x="3000" y="516"/>
                  </a:cubicBezTo>
                  <a:cubicBezTo>
                    <a:pt x="2800" y="516"/>
                    <a:pt x="2600" y="516"/>
                    <a:pt x="2400" y="516"/>
                  </a:cubicBezTo>
                  <a:cubicBezTo>
                    <a:pt x="2200" y="516"/>
                    <a:pt x="2000" y="516"/>
                    <a:pt x="1800" y="516"/>
                  </a:cubicBezTo>
                  <a:cubicBezTo>
                    <a:pt x="1600" y="516"/>
                    <a:pt x="1400" y="516"/>
                    <a:pt x="1200" y="516"/>
                  </a:cubicBezTo>
                  <a:cubicBezTo>
                    <a:pt x="1000" y="516"/>
                    <a:pt x="800" y="516"/>
                    <a:pt x="600" y="516"/>
                  </a:cubicBezTo>
                  <a:cubicBezTo>
                    <a:pt x="400" y="516"/>
                    <a:pt x="200" y="516"/>
                    <a:pt x="100" y="516"/>
                  </a:cubicBezTo>
                  <a:cubicBezTo>
                    <a:pt x="0" y="516"/>
                    <a:pt x="0" y="516"/>
                    <a:pt x="0" y="51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CD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4" y="1010"/>
              <a:ext cx="8540" cy="989"/>
            </a:xfrm>
            <a:custGeom>
              <a:avLst/>
              <a:gdLst>
                <a:gd name="T0" fmla="*/ 0 w 3600"/>
                <a:gd name="T1" fmla="*/ 0 h 416"/>
                <a:gd name="T2" fmla="*/ 100 w 3600"/>
                <a:gd name="T3" fmla="*/ 40 h 416"/>
                <a:gd name="T4" fmla="*/ 600 w 3600"/>
                <a:gd name="T5" fmla="*/ 203 h 416"/>
                <a:gd name="T6" fmla="*/ 1200 w 3600"/>
                <a:gd name="T7" fmla="*/ 225 h 416"/>
                <a:gd name="T8" fmla="*/ 1800 w 3600"/>
                <a:gd name="T9" fmla="*/ 97 h 416"/>
                <a:gd name="T10" fmla="*/ 2400 w 3600"/>
                <a:gd name="T11" fmla="*/ 99 h 416"/>
                <a:gd name="T12" fmla="*/ 3000 w 3600"/>
                <a:gd name="T13" fmla="*/ 266 h 416"/>
                <a:gd name="T14" fmla="*/ 3500 w 3600"/>
                <a:gd name="T15" fmla="*/ 273 h 416"/>
                <a:gd name="T16" fmla="*/ 3600 w 3600"/>
                <a:gd name="T17" fmla="*/ 264 h 416"/>
                <a:gd name="T18" fmla="*/ 3600 w 3600"/>
                <a:gd name="T19" fmla="*/ 416 h 416"/>
                <a:gd name="T20" fmla="*/ 3500 w 3600"/>
                <a:gd name="T21" fmla="*/ 416 h 416"/>
                <a:gd name="T22" fmla="*/ 3000 w 3600"/>
                <a:gd name="T23" fmla="*/ 416 h 416"/>
                <a:gd name="T24" fmla="*/ 2400 w 3600"/>
                <a:gd name="T25" fmla="*/ 416 h 416"/>
                <a:gd name="T26" fmla="*/ 1800 w 3600"/>
                <a:gd name="T27" fmla="*/ 416 h 416"/>
                <a:gd name="T28" fmla="*/ 1200 w 3600"/>
                <a:gd name="T29" fmla="*/ 416 h 416"/>
                <a:gd name="T30" fmla="*/ 600 w 3600"/>
                <a:gd name="T31" fmla="*/ 416 h 416"/>
                <a:gd name="T32" fmla="*/ 100 w 3600"/>
                <a:gd name="T33" fmla="*/ 416 h 416"/>
                <a:gd name="T34" fmla="*/ 0 w 3600"/>
                <a:gd name="T35" fmla="*/ 416 h 416"/>
                <a:gd name="T36" fmla="*/ 0 w 3600"/>
                <a:gd name="T3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416">
                  <a:moveTo>
                    <a:pt x="0" y="0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200" y="80"/>
                    <a:pt x="400" y="160"/>
                    <a:pt x="600" y="203"/>
                  </a:cubicBezTo>
                  <a:cubicBezTo>
                    <a:pt x="800" y="247"/>
                    <a:pt x="1000" y="253"/>
                    <a:pt x="1200" y="225"/>
                  </a:cubicBezTo>
                  <a:cubicBezTo>
                    <a:pt x="1400" y="196"/>
                    <a:pt x="1600" y="132"/>
                    <a:pt x="1800" y="97"/>
                  </a:cubicBezTo>
                  <a:cubicBezTo>
                    <a:pt x="2000" y="63"/>
                    <a:pt x="2200" y="57"/>
                    <a:pt x="2400" y="99"/>
                  </a:cubicBezTo>
                  <a:cubicBezTo>
                    <a:pt x="2600" y="141"/>
                    <a:pt x="2800" y="231"/>
                    <a:pt x="3000" y="266"/>
                  </a:cubicBezTo>
                  <a:cubicBezTo>
                    <a:pt x="3200" y="301"/>
                    <a:pt x="3400" y="283"/>
                    <a:pt x="3500" y="273"/>
                  </a:cubicBezTo>
                  <a:cubicBezTo>
                    <a:pt x="3600" y="264"/>
                    <a:pt x="3600" y="264"/>
                    <a:pt x="3600" y="264"/>
                  </a:cubicBezTo>
                  <a:cubicBezTo>
                    <a:pt x="3600" y="416"/>
                    <a:pt x="3600" y="416"/>
                    <a:pt x="3600" y="416"/>
                  </a:cubicBezTo>
                  <a:cubicBezTo>
                    <a:pt x="3500" y="416"/>
                    <a:pt x="3500" y="416"/>
                    <a:pt x="3500" y="416"/>
                  </a:cubicBezTo>
                  <a:cubicBezTo>
                    <a:pt x="3400" y="416"/>
                    <a:pt x="3200" y="416"/>
                    <a:pt x="3000" y="416"/>
                  </a:cubicBezTo>
                  <a:cubicBezTo>
                    <a:pt x="2800" y="416"/>
                    <a:pt x="2600" y="416"/>
                    <a:pt x="2400" y="416"/>
                  </a:cubicBezTo>
                  <a:cubicBezTo>
                    <a:pt x="2200" y="416"/>
                    <a:pt x="2000" y="416"/>
                    <a:pt x="1800" y="416"/>
                  </a:cubicBezTo>
                  <a:cubicBezTo>
                    <a:pt x="1600" y="416"/>
                    <a:pt x="1400" y="416"/>
                    <a:pt x="1200" y="416"/>
                  </a:cubicBezTo>
                  <a:cubicBezTo>
                    <a:pt x="1000" y="416"/>
                    <a:pt x="800" y="416"/>
                    <a:pt x="600" y="416"/>
                  </a:cubicBezTo>
                  <a:cubicBezTo>
                    <a:pt x="400" y="416"/>
                    <a:pt x="200" y="416"/>
                    <a:pt x="100" y="416"/>
                  </a:cubicBezTo>
                  <a:cubicBezTo>
                    <a:pt x="0" y="416"/>
                    <a:pt x="0" y="416"/>
                    <a:pt x="0" y="4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7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2" name="任意多边形: 形状 11"/>
          <p:cNvSpPr/>
          <p:nvPr userDrawn="1"/>
        </p:nvSpPr>
        <p:spPr>
          <a:xfrm>
            <a:off x="10392229" y="0"/>
            <a:ext cx="1799771" cy="1233714"/>
          </a:xfrm>
          <a:custGeom>
            <a:avLst/>
            <a:gdLst>
              <a:gd name="connsiteX0" fmla="*/ 0 w 5067300"/>
              <a:gd name="connsiteY0" fmla="*/ 0 h 3695941"/>
              <a:gd name="connsiteX1" fmla="*/ 5067300 w 5067300"/>
              <a:gd name="connsiteY1" fmla="*/ 0 h 3695941"/>
              <a:gd name="connsiteX2" fmla="*/ 5067300 w 5067300"/>
              <a:gd name="connsiteY2" fmla="*/ 3695941 h 3695941"/>
              <a:gd name="connsiteX3" fmla="*/ 4901654 w 5067300"/>
              <a:gd name="connsiteY3" fmla="*/ 3611166 h 3695941"/>
              <a:gd name="connsiteX4" fmla="*/ 4514850 w 5067300"/>
              <a:gd name="connsiteY4" fmla="*/ 3371850 h 3695941"/>
              <a:gd name="connsiteX5" fmla="*/ 3714750 w 5067300"/>
              <a:gd name="connsiteY5" fmla="*/ 1962150 h 3695941"/>
              <a:gd name="connsiteX6" fmla="*/ 1524000 w 5067300"/>
              <a:gd name="connsiteY6" fmla="*/ 1695450 h 3695941"/>
              <a:gd name="connsiteX7" fmla="*/ 0 w 5067300"/>
              <a:gd name="connsiteY7" fmla="*/ 0 h 369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7300" h="3695941">
                <a:moveTo>
                  <a:pt x="0" y="0"/>
                </a:moveTo>
                <a:lnTo>
                  <a:pt x="5067300" y="0"/>
                </a:lnTo>
                <a:lnTo>
                  <a:pt x="5067300" y="3695941"/>
                </a:lnTo>
                <a:lnTo>
                  <a:pt x="4901654" y="3611166"/>
                </a:lnTo>
                <a:cubicBezTo>
                  <a:pt x="4750197" y="3526433"/>
                  <a:pt x="4614069" y="3437731"/>
                  <a:pt x="4514850" y="3371850"/>
                </a:cubicBezTo>
                <a:cubicBezTo>
                  <a:pt x="4117975" y="3108325"/>
                  <a:pt x="4213225" y="2241550"/>
                  <a:pt x="3714750" y="1962150"/>
                </a:cubicBezTo>
                <a:cubicBezTo>
                  <a:pt x="3216275" y="1682750"/>
                  <a:pt x="2143125" y="2022475"/>
                  <a:pt x="1524000" y="1695450"/>
                </a:cubicBezTo>
                <a:cubicBezTo>
                  <a:pt x="904875" y="1368425"/>
                  <a:pt x="273050" y="371475"/>
                  <a:pt x="0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墨迹 12"/>
              <p14:cNvContentPartPr/>
              <p14:nvPr/>
            </p14:nvContentPartPr>
            <p14:xfrm flipH="1">
              <a:off x="-2409371" y="-1498669"/>
              <a:ext cx="5262120" cy="2997337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3"/>
            </p:blipFill>
            <p:spPr>
              <a:xfrm flipH="1">
                <a:off x="-2409371" y="-1498669"/>
                <a:ext cx="5262120" cy="29973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/>
              <p14:cNvContentPartPr/>
              <p14:nvPr/>
            </p14:nvContentPartPr>
            <p14:xfrm rot="14604175" flipH="1">
              <a:off x="8605799" y="-195991"/>
              <a:ext cx="5567400" cy="1420061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5"/>
            </p:blipFill>
            <p:spPr>
              <a:xfrm rot="14604175" flipH="1">
                <a:off x="8605799" y="-195991"/>
                <a:ext cx="5567400" cy="1420061"/>
              </a:xfrm>
              <a:prstGeom prst="rect"/>
            </p:spPr>
          </p:pic>
        </mc:Fallback>
      </mc:AlternateContent>
      <p:grpSp>
        <p:nvGrpSpPr>
          <p:cNvPr id="15" name="组合 14"/>
          <p:cNvGrpSpPr/>
          <p:nvPr userDrawn="1"/>
        </p:nvGrpSpPr>
        <p:grpSpPr>
          <a:xfrm>
            <a:off x="4176642" y="272238"/>
            <a:ext cx="3826017" cy="685705"/>
            <a:chOff x="3371080" y="275067"/>
            <a:chExt cx="5953507" cy="1066997"/>
          </a:xfrm>
        </p:grpSpPr>
        <p:sp>
          <p:nvSpPr>
            <p:cNvPr id="16" name="矩形 15"/>
            <p:cNvSpPr/>
            <p:nvPr/>
          </p:nvSpPr>
          <p:spPr>
            <a:xfrm>
              <a:off x="4411501" y="312322"/>
              <a:ext cx="4913086" cy="10297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/>
              <a:r>
                <a:rPr lang="zh-CN" altLang="en-US" sz="3200" b="1" kern="0" spc="600" dirty="0">
                  <a:solidFill>
                    <a:srgbClr val="527691"/>
                  </a:solidFill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分工占比</a:t>
              </a:r>
              <a:endParaRPr lang="en-US" altLang="zh-CN" sz="3200" b="1" kern="0" spc="600" dirty="0">
                <a:solidFill>
                  <a:srgbClr val="52769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371080" y="275067"/>
              <a:ext cx="1013911" cy="1013911"/>
              <a:chOff x="5875419" y="1138044"/>
              <a:chExt cx="1245143" cy="1245143"/>
            </a:xfrm>
            <a:solidFill>
              <a:srgbClr val="566CD2"/>
            </a:solidFill>
            <a:effectLst/>
          </p:grpSpPr>
          <p:sp>
            <p:nvSpPr>
              <p:cNvPr id="18" name="椭圆 17"/>
              <p:cNvSpPr/>
              <p:nvPr/>
            </p:nvSpPr>
            <p:spPr>
              <a:xfrm>
                <a:off x="5875419" y="1138044"/>
                <a:ext cx="1245143" cy="1245143"/>
              </a:xfrm>
              <a:prstGeom prst="ellipse">
                <a:avLst/>
              </a:prstGeom>
              <a:solidFill>
                <a:srgbClr val="5276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FFFFFF"/>
                  </a:solidFill>
                  <a:latin typeface="汉仪清雅体简" panose="00020600040101010101" pitchFamily="18" charset="-122"/>
                  <a:ea typeface="汉仪清雅体简" panose="00020600040101010101" pitchFamily="18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TextBox 3"/>
              <p:cNvSpPr txBox="1"/>
              <p:nvPr/>
            </p:nvSpPr>
            <p:spPr>
              <a:xfrm>
                <a:off x="5890050" y="1304111"/>
                <a:ext cx="1215880" cy="923330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4400" b="1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ea"/>
                  </a:defRPr>
                </a:lvl1pPr>
              </a:lstStyle>
              <a:p>
                <a:pPr lvl="0"/>
                <a:r>
                  <a:rPr lang="en-US" altLang="zh-CN" dirty="0">
                    <a:sym typeface="+mn-lt"/>
                  </a:rPr>
                  <a:t>4</a:t>
                </a:r>
                <a:endParaRPr lang="zh-CN" altLang="en-US" dirty="0">
                  <a:sym typeface="+mn-lt"/>
                </a:endParaRPr>
              </a:p>
            </p:txBody>
          </p:sp>
        </p:grpSp>
      </p:grpSp>
      <p:sp>
        <p:nvSpPr>
          <p:cNvPr id="20" name="椭圆 19"/>
          <p:cNvSpPr/>
          <p:nvPr userDrawn="1"/>
        </p:nvSpPr>
        <p:spPr>
          <a:xfrm>
            <a:off x="1041401" y="640442"/>
            <a:ext cx="489858" cy="489858"/>
          </a:xfrm>
          <a:prstGeom prst="ellipse">
            <a:avLst/>
          </a:prstGeom>
          <a:solidFill>
            <a:srgbClr val="F2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1259649" y="871049"/>
            <a:ext cx="259251" cy="25925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971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2023/06/30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823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2023/06/30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4802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29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099620"/>
      </p:ext>
    </p:extLst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4822"/>
      </p:ext>
    </p:extLst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89382"/>
      </p:ext>
    </p:extLst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49600"/>
      </p:ext>
    </p:extLst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ED5E2-3E96-4D3F-A85E-B943C0A18BC8}" type="datetimeFigureOut">
              <a:rPr lang="zh-CN" altLang="en-US" smtClean="0"/>
              <a:t>2023/06/30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F9C0C-DCE4-4727-8E3A-A5293AC124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654" r:id="rId45"/>
    <p:sldLayoutId id="2147483655" r:id="rId46"/>
    <p:sldLayoutId id="2147483656" r:id="rId47"/>
    <p:sldLayoutId id="2147483657" r:id="rId48"/>
    <p:sldLayoutId id="2147483658" r:id="rId49"/>
    <p:sldLayoutId id="2147483659" r:id="rId50"/>
    <p:sldLayoutId id="2147483660" r:id="rId51"/>
    <p:sldLayoutId id="2147483706" r:id="rId52"/>
    <p:sldLayoutId id="2147483661" r:id="rId53"/>
    <p:sldLayoutId id="2147483662" r:id="rId54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71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.png"/><Relationship Id="rId5" Type="http://schemas.openxmlformats.org/officeDocument/2006/relationships/customXml" Target="../ink/ink18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14.xml"/><Relationship Id="rId5" Type="http://schemas.openxmlformats.org/officeDocument/2006/relationships/image" Target="../media/image6.png"/><Relationship Id="rId4" Type="http://schemas.openxmlformats.org/officeDocument/2006/relationships/customXml" Target="../ink/ink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.png"/><Relationship Id="rId5" Type="http://schemas.openxmlformats.org/officeDocument/2006/relationships/customXml" Target="../ink/ink20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.png"/><Relationship Id="rId5" Type="http://schemas.openxmlformats.org/officeDocument/2006/relationships/customXml" Target="../ink/ink16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0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.png"/><Relationship Id="rId5" Type="http://schemas.openxmlformats.org/officeDocument/2006/relationships/customXml" Target="../ink/ink2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/>
          <p:cNvSpPr/>
          <p:nvPr/>
        </p:nvSpPr>
        <p:spPr>
          <a:xfrm>
            <a:off x="8174878" y="5814376"/>
            <a:ext cx="2087248" cy="1043624"/>
          </a:xfrm>
          <a:custGeom>
            <a:avLst/>
            <a:gdLst>
              <a:gd name="connsiteX0" fmla="*/ 1043624 w 2087248"/>
              <a:gd name="connsiteY0" fmla="*/ 0 h 1043624"/>
              <a:gd name="connsiteX1" fmla="*/ 2087248 w 2087248"/>
              <a:gd name="connsiteY1" fmla="*/ 1043624 h 1043624"/>
              <a:gd name="connsiteX2" fmla="*/ 0 w 2087248"/>
              <a:gd name="connsiteY2" fmla="*/ 1043624 h 1043624"/>
              <a:gd name="connsiteX3" fmla="*/ 1043624 w 2087248"/>
              <a:gd name="connsiteY3" fmla="*/ 0 h 104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248" h="1043624">
                <a:moveTo>
                  <a:pt x="1043624" y="0"/>
                </a:moveTo>
                <a:cubicBezTo>
                  <a:pt x="1620002" y="0"/>
                  <a:pt x="2087248" y="467246"/>
                  <a:pt x="2087248" y="1043624"/>
                </a:cubicBezTo>
                <a:lnTo>
                  <a:pt x="0" y="1043624"/>
                </a:lnTo>
                <a:cubicBezTo>
                  <a:pt x="0" y="467246"/>
                  <a:pt x="467246" y="0"/>
                  <a:pt x="1043624" y="0"/>
                </a:cubicBezTo>
                <a:close/>
              </a:path>
            </a:pathLst>
          </a:custGeom>
          <a:solidFill>
            <a:srgbClr val="CD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任意多边形: 形状 68"/>
          <p:cNvSpPr/>
          <p:nvPr/>
        </p:nvSpPr>
        <p:spPr>
          <a:xfrm>
            <a:off x="0" y="0"/>
            <a:ext cx="2007704" cy="1888435"/>
          </a:xfrm>
          <a:custGeom>
            <a:avLst/>
            <a:gdLst>
              <a:gd name="connsiteX0" fmla="*/ 0 w 1669144"/>
              <a:gd name="connsiteY0" fmla="*/ 0 h 1727200"/>
              <a:gd name="connsiteX1" fmla="*/ 1610447 w 1669144"/>
              <a:gd name="connsiteY1" fmla="*/ 0 h 1727200"/>
              <a:gd name="connsiteX2" fmla="*/ 1642015 w 1669144"/>
              <a:gd name="connsiteY2" fmla="*/ 122773 h 1727200"/>
              <a:gd name="connsiteX3" fmla="*/ 1669144 w 1669144"/>
              <a:gd name="connsiteY3" fmla="*/ 391885 h 1727200"/>
              <a:gd name="connsiteX4" fmla="*/ 333829 w 1669144"/>
              <a:gd name="connsiteY4" fmla="*/ 1727200 h 1727200"/>
              <a:gd name="connsiteX5" fmla="*/ 64717 w 1669144"/>
              <a:gd name="connsiteY5" fmla="*/ 1700071 h 1727200"/>
              <a:gd name="connsiteX6" fmla="*/ 0 w 1669144"/>
              <a:gd name="connsiteY6" fmla="*/ 1683431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44" h="1727200">
                <a:moveTo>
                  <a:pt x="0" y="0"/>
                </a:moveTo>
                <a:lnTo>
                  <a:pt x="1610447" y="0"/>
                </a:lnTo>
                <a:lnTo>
                  <a:pt x="1642015" y="122773"/>
                </a:lnTo>
                <a:cubicBezTo>
                  <a:pt x="1659803" y="209698"/>
                  <a:pt x="1669144" y="299701"/>
                  <a:pt x="1669144" y="391885"/>
                </a:cubicBezTo>
                <a:cubicBezTo>
                  <a:pt x="1669144" y="1129359"/>
                  <a:pt x="1071303" y="1727200"/>
                  <a:pt x="333829" y="1727200"/>
                </a:cubicBezTo>
                <a:cubicBezTo>
                  <a:pt x="241645" y="1727200"/>
                  <a:pt x="151642" y="1717859"/>
                  <a:pt x="64717" y="1700071"/>
                </a:cubicBezTo>
                <a:lnTo>
                  <a:pt x="0" y="1683431"/>
                </a:lnTo>
                <a:close/>
              </a:path>
            </a:pathLst>
          </a:custGeom>
          <a:solidFill>
            <a:srgbClr val="527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任意多边形: 形状 66"/>
          <p:cNvSpPr/>
          <p:nvPr/>
        </p:nvSpPr>
        <p:spPr>
          <a:xfrm>
            <a:off x="9085284" y="0"/>
            <a:ext cx="3106716" cy="2251235"/>
          </a:xfrm>
          <a:custGeom>
            <a:avLst/>
            <a:gdLst>
              <a:gd name="connsiteX0" fmla="*/ 0 w 3106716"/>
              <a:gd name="connsiteY0" fmla="*/ 0 h 2251235"/>
              <a:gd name="connsiteX1" fmla="*/ 3106716 w 3106716"/>
              <a:gd name="connsiteY1" fmla="*/ 0 h 2251235"/>
              <a:gd name="connsiteX2" fmla="*/ 3106716 w 3106716"/>
              <a:gd name="connsiteY2" fmla="*/ 2251235 h 2251235"/>
              <a:gd name="connsiteX3" fmla="*/ 2977789 w 3106716"/>
              <a:gd name="connsiteY3" fmla="*/ 2229303 h 2251235"/>
              <a:gd name="connsiteX4" fmla="*/ 2729345 w 3106716"/>
              <a:gd name="connsiteY4" fmla="*/ 2148114 h 2251235"/>
              <a:gd name="connsiteX5" fmla="*/ 2293916 w 3106716"/>
              <a:gd name="connsiteY5" fmla="*/ 1291771 h 2251235"/>
              <a:gd name="connsiteX6" fmla="*/ 784430 w 3106716"/>
              <a:gd name="connsiteY6" fmla="*/ 1291771 h 2251235"/>
              <a:gd name="connsiteX7" fmla="*/ 12810 w 3106716"/>
              <a:gd name="connsiteY7" fmla="*/ 26838 h 225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6716" h="2251235">
                <a:moveTo>
                  <a:pt x="0" y="0"/>
                </a:moveTo>
                <a:lnTo>
                  <a:pt x="3106716" y="0"/>
                </a:lnTo>
                <a:lnTo>
                  <a:pt x="3106716" y="2251235"/>
                </a:lnTo>
                <a:lnTo>
                  <a:pt x="2977789" y="2229303"/>
                </a:lnTo>
                <a:cubicBezTo>
                  <a:pt x="2878419" y="2207078"/>
                  <a:pt x="2790426" y="2177143"/>
                  <a:pt x="2729345" y="2148114"/>
                </a:cubicBezTo>
                <a:cubicBezTo>
                  <a:pt x="2485021" y="2032000"/>
                  <a:pt x="2618068" y="1434495"/>
                  <a:pt x="2293916" y="1291771"/>
                </a:cubicBezTo>
                <a:cubicBezTo>
                  <a:pt x="1969764" y="1149047"/>
                  <a:pt x="1169059" y="1511904"/>
                  <a:pt x="784430" y="1291771"/>
                </a:cubicBezTo>
                <a:cubicBezTo>
                  <a:pt x="423840" y="1085396"/>
                  <a:pt x="154675" y="336861"/>
                  <a:pt x="12810" y="26838"/>
                </a:cubicBezTo>
                <a:close/>
              </a:path>
            </a:pathLst>
          </a:custGeom>
          <a:solidFill>
            <a:srgbClr val="CD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9525000" y="-152400"/>
            <a:ext cx="3200400" cy="2000250"/>
          </a:xfrm>
          <a:custGeom>
            <a:avLst/>
            <a:gdLst>
              <a:gd name="connsiteX0" fmla="*/ 0 w 3200400"/>
              <a:gd name="connsiteY0" fmla="*/ 0 h 2000250"/>
              <a:gd name="connsiteX1" fmla="*/ 933450 w 3200400"/>
              <a:gd name="connsiteY1" fmla="*/ 1504950 h 2000250"/>
              <a:gd name="connsiteX2" fmla="*/ 3200400 w 3200400"/>
              <a:gd name="connsiteY2" fmla="*/ 200025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000250">
                <a:moveTo>
                  <a:pt x="0" y="0"/>
                </a:moveTo>
                <a:cubicBezTo>
                  <a:pt x="200025" y="585787"/>
                  <a:pt x="400050" y="1171575"/>
                  <a:pt x="933450" y="1504950"/>
                </a:cubicBezTo>
                <a:cubicBezTo>
                  <a:pt x="1466850" y="1838325"/>
                  <a:pt x="2333625" y="1919287"/>
                  <a:pt x="3200400" y="2000250"/>
                </a:cubicBezTo>
              </a:path>
            </a:pathLst>
          </a:custGeom>
          <a:noFill/>
          <a:ln>
            <a:solidFill>
              <a:srgbClr val="527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026445" y="-152400"/>
            <a:ext cx="3200400" cy="2000250"/>
          </a:xfrm>
          <a:custGeom>
            <a:avLst/>
            <a:gdLst>
              <a:gd name="connsiteX0" fmla="*/ 0 w 3200400"/>
              <a:gd name="connsiteY0" fmla="*/ 0 h 2000250"/>
              <a:gd name="connsiteX1" fmla="*/ 933450 w 3200400"/>
              <a:gd name="connsiteY1" fmla="*/ 1504950 h 2000250"/>
              <a:gd name="connsiteX2" fmla="*/ 3200400 w 3200400"/>
              <a:gd name="connsiteY2" fmla="*/ 200025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000250">
                <a:moveTo>
                  <a:pt x="0" y="0"/>
                </a:moveTo>
                <a:cubicBezTo>
                  <a:pt x="200025" y="585787"/>
                  <a:pt x="400050" y="1171575"/>
                  <a:pt x="933450" y="1504950"/>
                </a:cubicBezTo>
                <a:cubicBezTo>
                  <a:pt x="1466850" y="1838325"/>
                  <a:pt x="2333625" y="1919287"/>
                  <a:pt x="3200400" y="2000250"/>
                </a:cubicBezTo>
              </a:path>
            </a:pathLst>
          </a:custGeom>
          <a:noFill/>
          <a:ln>
            <a:solidFill>
              <a:srgbClr val="527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10262507" y="2007507"/>
            <a:ext cx="964294" cy="964294"/>
          </a:xfrm>
          <a:prstGeom prst="ellipse">
            <a:avLst/>
          </a:pr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任意多边形: 形状 64"/>
          <p:cNvSpPr/>
          <p:nvPr/>
        </p:nvSpPr>
        <p:spPr>
          <a:xfrm flipH="1" flipV="1">
            <a:off x="0" y="5566038"/>
            <a:ext cx="1804680" cy="1291963"/>
          </a:xfrm>
          <a:custGeom>
            <a:avLst/>
            <a:gdLst>
              <a:gd name="connsiteX0" fmla="*/ 1804680 w 1804680"/>
              <a:gd name="connsiteY0" fmla="*/ 1291963 h 1291963"/>
              <a:gd name="connsiteX1" fmla="*/ 1797667 w 1804680"/>
              <a:gd name="connsiteY1" fmla="*/ 1291595 h 1291963"/>
              <a:gd name="connsiteX2" fmla="*/ 1565599 w 1804680"/>
              <a:gd name="connsiteY2" fmla="*/ 1229762 h 1291963"/>
              <a:gd name="connsiteX3" fmla="*/ 1315532 w 1804680"/>
              <a:gd name="connsiteY3" fmla="*/ 737965 h 1291963"/>
              <a:gd name="connsiteX4" fmla="*/ 448637 w 1804680"/>
              <a:gd name="connsiteY4" fmla="*/ 737965 h 1291963"/>
              <a:gd name="connsiteX5" fmla="*/ 5497 w 1804680"/>
              <a:gd name="connsiteY5" fmla="*/ 11516 h 1291963"/>
              <a:gd name="connsiteX6" fmla="*/ 0 w 1804680"/>
              <a:gd name="connsiteY6" fmla="*/ 0 h 1291963"/>
              <a:gd name="connsiteX7" fmla="*/ 1804680 w 1804680"/>
              <a:gd name="connsiteY7" fmla="*/ 0 h 129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4680" h="1291963">
                <a:moveTo>
                  <a:pt x="1804680" y="1291963"/>
                </a:moveTo>
                <a:lnTo>
                  <a:pt x="1797667" y="1291595"/>
                </a:lnTo>
                <a:cubicBezTo>
                  <a:pt x="1705610" y="1280947"/>
                  <a:pt x="1618217" y="1254768"/>
                  <a:pt x="1565599" y="1229762"/>
                </a:cubicBezTo>
                <a:cubicBezTo>
                  <a:pt x="1425284" y="1163078"/>
                  <a:pt x="1501693" y="819931"/>
                  <a:pt x="1315532" y="737965"/>
                </a:cubicBezTo>
                <a:cubicBezTo>
                  <a:pt x="1129372" y="655999"/>
                  <a:pt x="669529" y="864387"/>
                  <a:pt x="448637" y="737965"/>
                </a:cubicBezTo>
                <a:cubicBezTo>
                  <a:pt x="241551" y="619445"/>
                  <a:pt x="86970" y="189562"/>
                  <a:pt x="5497" y="11516"/>
                </a:cubicBezTo>
                <a:lnTo>
                  <a:pt x="0" y="0"/>
                </a:lnTo>
                <a:lnTo>
                  <a:pt x="1804680" y="0"/>
                </a:lnTo>
                <a:close/>
              </a:path>
            </a:pathLst>
          </a:custGeom>
          <a:solidFill>
            <a:srgbClr val="F2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241430" y="3559592"/>
            <a:ext cx="510341" cy="51034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92481" y="5010150"/>
            <a:ext cx="340970" cy="343807"/>
          </a:xfrm>
          <a:prstGeom prst="ellipse">
            <a:avLst/>
          </a:pr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" name="墨迹 42"/>
              <p14:cNvContentPartPr/>
              <p14:nvPr/>
            </p14:nvContentPartPr>
            <p14:xfrm rot="1595825">
              <a:off x="-1452600" y="5258929"/>
              <a:ext cx="5567400" cy="1420061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"/>
            </p:blipFill>
            <p:spPr>
              <a:xfrm rot="1595825">
                <a:off x="-1452600" y="5258929"/>
                <a:ext cx="5567400" cy="1420061"/>
              </a:xfrm>
              <a:prstGeom prst="rect"/>
            </p:spPr>
          </p:pic>
        </mc:Fallback>
      </mc:AlternateContent>
      <p:sp>
        <p:nvSpPr>
          <p:cNvPr id="60" name="任意多边形: 形状 59"/>
          <p:cNvSpPr/>
          <p:nvPr/>
        </p:nvSpPr>
        <p:spPr>
          <a:xfrm>
            <a:off x="10392228" y="4992914"/>
            <a:ext cx="1799772" cy="1865086"/>
          </a:xfrm>
          <a:custGeom>
            <a:avLst/>
            <a:gdLst>
              <a:gd name="connsiteX0" fmla="*/ 1335315 w 1799772"/>
              <a:gd name="connsiteY0" fmla="*/ 0 h 1865086"/>
              <a:gd name="connsiteX1" fmla="*/ 1732397 w 1799772"/>
              <a:gd name="connsiteY1" fmla="*/ 60033 h 1865086"/>
              <a:gd name="connsiteX2" fmla="*/ 1799772 w 1799772"/>
              <a:gd name="connsiteY2" fmla="*/ 84693 h 1865086"/>
              <a:gd name="connsiteX3" fmla="*/ 1799772 w 1799772"/>
              <a:gd name="connsiteY3" fmla="*/ 1865086 h 1865086"/>
              <a:gd name="connsiteX4" fmla="*/ 109756 w 1799772"/>
              <a:gd name="connsiteY4" fmla="*/ 1865086 h 1865086"/>
              <a:gd name="connsiteX5" fmla="*/ 104936 w 1799772"/>
              <a:gd name="connsiteY5" fmla="*/ 1855080 h 1865086"/>
              <a:gd name="connsiteX6" fmla="*/ 0 w 1799772"/>
              <a:gd name="connsiteY6" fmla="*/ 1335315 h 1865086"/>
              <a:gd name="connsiteX7" fmla="*/ 1335315 w 1799772"/>
              <a:gd name="connsiteY7" fmla="*/ 0 h 186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9772" h="1865086">
                <a:moveTo>
                  <a:pt x="1335315" y="0"/>
                </a:moveTo>
                <a:cubicBezTo>
                  <a:pt x="1473591" y="0"/>
                  <a:pt x="1606959" y="21018"/>
                  <a:pt x="1732397" y="60033"/>
                </a:cubicBezTo>
                <a:lnTo>
                  <a:pt x="1799772" y="84693"/>
                </a:lnTo>
                <a:lnTo>
                  <a:pt x="1799772" y="1865086"/>
                </a:lnTo>
                <a:lnTo>
                  <a:pt x="109756" y="1865086"/>
                </a:lnTo>
                <a:lnTo>
                  <a:pt x="104936" y="1855080"/>
                </a:lnTo>
                <a:cubicBezTo>
                  <a:pt x="37365" y="1695325"/>
                  <a:pt x="0" y="1519684"/>
                  <a:pt x="0" y="1335315"/>
                </a:cubicBezTo>
                <a:cubicBezTo>
                  <a:pt x="0" y="597841"/>
                  <a:pt x="597841" y="0"/>
                  <a:pt x="1335315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23345" y="1430406"/>
            <a:ext cx="858157" cy="858157"/>
          </a:xfrm>
          <a:prstGeom prst="ellipse">
            <a:avLst/>
          </a:prstGeom>
          <a:solidFill>
            <a:srgbClr val="CD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030630" y="2500466"/>
            <a:ext cx="510341" cy="510341"/>
          </a:xfrm>
          <a:prstGeom prst="ellipse">
            <a:avLst/>
          </a:prstGeom>
          <a:noFill/>
          <a:ln w="57150">
            <a:solidFill>
              <a:srgbClr val="FEB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523920" y="4938775"/>
            <a:ext cx="4869543" cy="875601"/>
            <a:chOff x="4806211" y="4738204"/>
            <a:chExt cx="2631680" cy="1257523"/>
          </a:xfrm>
        </p:grpSpPr>
        <p:sp>
          <p:nvSpPr>
            <p:cNvPr id="24" name="流程图: 终止 23"/>
            <p:cNvSpPr/>
            <p:nvPr/>
          </p:nvSpPr>
          <p:spPr>
            <a:xfrm>
              <a:off x="4806211" y="4738204"/>
              <a:ext cx="2631680" cy="868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906149" y="4890669"/>
              <a:ext cx="2450012" cy="1105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dirty="0">
                  <a:cs typeface="+mn-ea"/>
                  <a:sym typeface="+mn-lt"/>
                </a:rPr>
                <a:t>汇报人</a:t>
              </a:r>
              <a:r>
                <a:rPr lang="en-US" altLang="zh-CN" sz="2200" dirty="0">
                  <a:cs typeface="+mn-ea"/>
                  <a:sym typeface="+mn-lt"/>
                </a:rPr>
                <a:t>:</a:t>
              </a:r>
              <a:r>
                <a:rPr lang="zh-CN" altLang="en-US" sz="2200" dirty="0">
                  <a:cs typeface="+mn-ea"/>
                  <a:sym typeface="+mn-lt"/>
                </a:rPr>
                <a:t>黄贤敏、杜泳熹、黄思豪</a:t>
              </a:r>
              <a:endParaRPr lang="en-US" altLang="zh-CN" sz="2200" dirty="0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798051" y="5588658"/>
              <a:ext cx="648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423AEA9-5EDE-4798-811B-C99CD4C2F8AA}"/>
              </a:ext>
            </a:extLst>
          </p:cNvPr>
          <p:cNvGrpSpPr/>
          <p:nvPr/>
        </p:nvGrpSpPr>
        <p:grpSpPr>
          <a:xfrm>
            <a:off x="1221789" y="1744444"/>
            <a:ext cx="9359900" cy="2862322"/>
            <a:chOff x="1278742" y="497107"/>
            <a:chExt cx="9359900" cy="2862322"/>
          </a:xfrm>
        </p:grpSpPr>
        <p:grpSp>
          <p:nvGrpSpPr>
            <p:cNvPr id="2" name="组合 1"/>
            <p:cNvGrpSpPr/>
            <p:nvPr/>
          </p:nvGrpSpPr>
          <p:grpSpPr>
            <a:xfrm>
              <a:off x="3237664" y="1409701"/>
              <a:ext cx="5716672" cy="1014730"/>
              <a:chOff x="3216275" y="1104900"/>
              <a:chExt cx="5716672" cy="1014730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3216275" y="1647044"/>
                <a:ext cx="1847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7085097" y="1647044"/>
                <a:ext cx="1847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/>
              <p:cNvSpPr txBox="1"/>
              <p:nvPr/>
            </p:nvSpPr>
            <p:spPr>
              <a:xfrm>
                <a:off x="4982489" y="1104900"/>
                <a:ext cx="2227022" cy="1014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1278742" y="497107"/>
              <a:ext cx="9359900" cy="286232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程序设计专题</a:t>
              </a:r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Project</a:t>
              </a:r>
            </a:p>
            <a:p>
              <a:pPr algn="ctr"/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之</a:t>
              </a:r>
            </a:p>
            <a:p>
              <a:pPr algn="ctr"/>
              <a:r>
                <a:rPr lang="zh-CN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简易迷宫设计展示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9" grpId="0" animBg="1"/>
      <p:bldP spid="67" grpId="0" animBg="1"/>
      <p:bldP spid="11" grpId="0" animBg="1"/>
      <p:bldP spid="15" grpId="0" animBg="1"/>
      <p:bldP spid="70" grpId="0" animBg="1"/>
      <p:bldP spid="65" grpId="0" animBg="1"/>
      <p:bldP spid="21" grpId="0" animBg="1"/>
      <p:bldP spid="22" grpId="0" animBg="1"/>
      <p:bldP spid="60" grpId="0" animBg="1"/>
      <p:bldP spid="71" grpId="0" animBg="1"/>
      <p:bldP spid="7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E72131B-A76A-4BEE-AD20-D84D088F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0351" y="1035182"/>
            <a:ext cx="8315361" cy="53680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3632CF-5B67-4037-AEB8-ED01F08E0E8F}"/>
              </a:ext>
            </a:extLst>
          </p:cNvPr>
          <p:cNvSpPr txBox="1"/>
          <p:nvPr/>
        </p:nvSpPr>
        <p:spPr>
          <a:xfrm>
            <a:off x="606462" y="1777586"/>
            <a:ext cx="2532939" cy="219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基础功能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编辑迷宫</a:t>
            </a:r>
            <a:endParaRPr lang="en-US" altLang="zh-CN" sz="3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2822593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06462" y="1777586"/>
            <a:ext cx="2532939" cy="2841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基础功能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迷宫求解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（手动） </a:t>
            </a:r>
            <a:endParaRPr lang="en-US" altLang="zh-CN" sz="32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2131B-A76A-4BEE-AD20-D84D088F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4239" y="1574403"/>
            <a:ext cx="8227583" cy="42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69927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06462" y="1777586"/>
            <a:ext cx="2532939" cy="2841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基础功能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迷宫求解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（最短路径） </a:t>
            </a:r>
            <a:endParaRPr lang="en-US" altLang="zh-CN" sz="32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2131B-A76A-4BEE-AD20-D84D088F9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r="1142"/>
          <a:stretch/>
        </p:blipFill>
        <p:spPr>
          <a:xfrm>
            <a:off x="3679549" y="1645595"/>
            <a:ext cx="8227583" cy="42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4621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06462" y="1777586"/>
            <a:ext cx="2532939" cy="283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基础功能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迷宫求解</a:t>
            </a: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（所有路径） </a:t>
            </a:r>
            <a:endParaRPr lang="en-US" altLang="zh-CN" sz="32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2131B-A76A-4BEE-AD20-D84D088F9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0" b="5830"/>
          <a:stretch/>
        </p:blipFill>
        <p:spPr>
          <a:xfrm>
            <a:off x="3679549" y="1645595"/>
            <a:ext cx="8227583" cy="42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97474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93632CF-5B67-4037-AEB8-ED01F08E0E8F}"/>
              </a:ext>
            </a:extLst>
          </p:cNvPr>
          <p:cNvSpPr txBox="1"/>
          <p:nvPr/>
        </p:nvSpPr>
        <p:spPr>
          <a:xfrm>
            <a:off x="606462" y="1777586"/>
            <a:ext cx="2532939" cy="156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基础功能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06A7CC-AD4F-4431-B1F1-18C14ADD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51" y="1029932"/>
            <a:ext cx="8315361" cy="53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2228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0" y="0"/>
            <a:ext cx="9347201" cy="6864351"/>
          </a:xfrm>
          <a:custGeom>
            <a:avLst/>
            <a:gdLst/>
            <a:ahLst/>
            <a:cxnLst/>
            <a:rect l="0" t="0" r="0" b="0"/>
            <a:pathLst>
              <a:path w="9347201" h="6864351">
                <a:moveTo>
                  <a:pt x="0" y="6208"/>
                </a:moveTo>
                <a:lnTo>
                  <a:pt x="0" y="6864350"/>
                </a:lnTo>
                <a:lnTo>
                  <a:pt x="9347200" y="6864350"/>
                </a:lnTo>
                <a:lnTo>
                  <a:pt x="9340735" y="6740525"/>
                </a:lnTo>
                <a:cubicBezTo>
                  <a:pt x="9333054" y="6593412"/>
                  <a:pt x="9288923" y="6389139"/>
                  <a:pt x="9234416" y="6248400"/>
                </a:cubicBezTo>
                <a:cubicBezTo>
                  <a:pt x="9157833" y="6050656"/>
                  <a:pt x="8997135" y="5820765"/>
                  <a:pt x="8847116" y="5694335"/>
                </a:cubicBezTo>
                <a:cubicBezTo>
                  <a:pt x="8535405" y="5431638"/>
                  <a:pt x="8259981" y="5311225"/>
                  <a:pt x="7776692" y="5226350"/>
                </a:cubicBezTo>
                <a:cubicBezTo>
                  <a:pt x="7428868" y="5165266"/>
                  <a:pt x="7310939" y="5129685"/>
                  <a:pt x="7094972" y="5020665"/>
                </a:cubicBezTo>
                <a:cubicBezTo>
                  <a:pt x="6693746" y="4818127"/>
                  <a:pt x="6228021" y="4359178"/>
                  <a:pt x="5947861" y="3890242"/>
                </a:cubicBezTo>
                <a:cubicBezTo>
                  <a:pt x="5851121" y="3728319"/>
                  <a:pt x="5820792" y="3668135"/>
                  <a:pt x="5739974" y="3477719"/>
                </a:cubicBezTo>
                <a:cubicBezTo>
                  <a:pt x="5542845" y="3013267"/>
                  <a:pt x="5313956" y="2675705"/>
                  <a:pt x="4970378" y="2342733"/>
                </a:cubicBezTo>
                <a:cubicBezTo>
                  <a:pt x="4477329" y="1864904"/>
                  <a:pt x="3735589" y="1420781"/>
                  <a:pt x="3094111" y="1219304"/>
                </a:cubicBezTo>
                <a:cubicBezTo>
                  <a:pt x="2913574" y="1162600"/>
                  <a:pt x="2746155" y="1060597"/>
                  <a:pt x="2606643" y="922305"/>
                </a:cubicBezTo>
                <a:cubicBezTo>
                  <a:pt x="2405504" y="722923"/>
                  <a:pt x="2276846" y="468921"/>
                  <a:pt x="2185977" y="91805"/>
                </a:cubicBezTo>
                <a:lnTo>
                  <a:pt x="2163856" y="0"/>
                </a:lnTo>
                <a:close/>
              </a:path>
            </a:pathLst>
          </a:custGeom>
          <a:solidFill>
            <a:srgbClr val="FDF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auto">
          <a:xfrm>
            <a:off x="3175" y="5268686"/>
            <a:ext cx="12188825" cy="1589314"/>
            <a:chOff x="4" y="1"/>
            <a:chExt cx="8540" cy="1998"/>
          </a:xfrm>
        </p:grpSpPr>
        <p:sp>
          <p:nvSpPr>
            <p:cNvPr id="12" name="Freeform 12"/>
            <p:cNvSpPr/>
            <p:nvPr/>
          </p:nvSpPr>
          <p:spPr bwMode="auto">
            <a:xfrm>
              <a:off x="4" y="1"/>
              <a:ext cx="8540" cy="1998"/>
            </a:xfrm>
            <a:custGeom>
              <a:avLst/>
              <a:gdLst>
                <a:gd name="T0" fmla="*/ 0 w 3600"/>
                <a:gd name="T1" fmla="*/ 0 h 840"/>
                <a:gd name="T2" fmla="*/ 100 w 3600"/>
                <a:gd name="T3" fmla="*/ 63 h 840"/>
                <a:gd name="T4" fmla="*/ 600 w 3600"/>
                <a:gd name="T5" fmla="*/ 256 h 840"/>
                <a:gd name="T6" fmla="*/ 1200 w 3600"/>
                <a:gd name="T7" fmla="*/ 129 h 840"/>
                <a:gd name="T8" fmla="*/ 1800 w 3600"/>
                <a:gd name="T9" fmla="*/ 203 h 840"/>
                <a:gd name="T10" fmla="*/ 2400 w 3600"/>
                <a:gd name="T11" fmla="*/ 185 h 840"/>
                <a:gd name="T12" fmla="*/ 3000 w 3600"/>
                <a:gd name="T13" fmla="*/ 315 h 840"/>
                <a:gd name="T14" fmla="*/ 3500 w 3600"/>
                <a:gd name="T15" fmla="*/ 226 h 840"/>
                <a:gd name="T16" fmla="*/ 3600 w 3600"/>
                <a:gd name="T17" fmla="*/ 192 h 840"/>
                <a:gd name="T18" fmla="*/ 3600 w 3600"/>
                <a:gd name="T19" fmla="*/ 840 h 840"/>
                <a:gd name="T20" fmla="*/ 3500 w 3600"/>
                <a:gd name="T21" fmla="*/ 840 h 840"/>
                <a:gd name="T22" fmla="*/ 3000 w 3600"/>
                <a:gd name="T23" fmla="*/ 840 h 840"/>
                <a:gd name="T24" fmla="*/ 2400 w 3600"/>
                <a:gd name="T25" fmla="*/ 840 h 840"/>
                <a:gd name="T26" fmla="*/ 1800 w 3600"/>
                <a:gd name="T27" fmla="*/ 840 h 840"/>
                <a:gd name="T28" fmla="*/ 1200 w 3600"/>
                <a:gd name="T29" fmla="*/ 840 h 840"/>
                <a:gd name="T30" fmla="*/ 600 w 3600"/>
                <a:gd name="T31" fmla="*/ 840 h 840"/>
                <a:gd name="T32" fmla="*/ 100 w 3600"/>
                <a:gd name="T33" fmla="*/ 840 h 840"/>
                <a:gd name="T34" fmla="*/ 0 w 3600"/>
                <a:gd name="T35" fmla="*/ 840 h 840"/>
                <a:gd name="T36" fmla="*/ 0 w 3600"/>
                <a:gd name="T3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840">
                  <a:moveTo>
                    <a:pt x="0" y="0"/>
                  </a:moveTo>
                  <a:cubicBezTo>
                    <a:pt x="100" y="63"/>
                    <a:pt x="100" y="63"/>
                    <a:pt x="100" y="63"/>
                  </a:cubicBezTo>
                  <a:cubicBezTo>
                    <a:pt x="200" y="125"/>
                    <a:pt x="400" y="251"/>
                    <a:pt x="600" y="256"/>
                  </a:cubicBezTo>
                  <a:cubicBezTo>
                    <a:pt x="800" y="261"/>
                    <a:pt x="1000" y="147"/>
                    <a:pt x="1200" y="129"/>
                  </a:cubicBezTo>
                  <a:cubicBezTo>
                    <a:pt x="1400" y="111"/>
                    <a:pt x="1600" y="189"/>
                    <a:pt x="1800" y="203"/>
                  </a:cubicBezTo>
                  <a:cubicBezTo>
                    <a:pt x="2000" y="216"/>
                    <a:pt x="2200" y="164"/>
                    <a:pt x="2400" y="185"/>
                  </a:cubicBezTo>
                  <a:cubicBezTo>
                    <a:pt x="2600" y="207"/>
                    <a:pt x="2800" y="301"/>
                    <a:pt x="3000" y="315"/>
                  </a:cubicBezTo>
                  <a:cubicBezTo>
                    <a:pt x="3200" y="328"/>
                    <a:pt x="3400" y="260"/>
                    <a:pt x="3500" y="226"/>
                  </a:cubicBezTo>
                  <a:cubicBezTo>
                    <a:pt x="3600" y="192"/>
                    <a:pt x="3600" y="192"/>
                    <a:pt x="3600" y="192"/>
                  </a:cubicBezTo>
                  <a:cubicBezTo>
                    <a:pt x="3600" y="840"/>
                    <a:pt x="3600" y="840"/>
                    <a:pt x="3600" y="840"/>
                  </a:cubicBezTo>
                  <a:cubicBezTo>
                    <a:pt x="3500" y="840"/>
                    <a:pt x="3500" y="840"/>
                    <a:pt x="3500" y="840"/>
                  </a:cubicBezTo>
                  <a:cubicBezTo>
                    <a:pt x="3400" y="840"/>
                    <a:pt x="3200" y="840"/>
                    <a:pt x="3000" y="840"/>
                  </a:cubicBezTo>
                  <a:cubicBezTo>
                    <a:pt x="2800" y="840"/>
                    <a:pt x="2600" y="840"/>
                    <a:pt x="2400" y="840"/>
                  </a:cubicBezTo>
                  <a:cubicBezTo>
                    <a:pt x="2200" y="840"/>
                    <a:pt x="2000" y="840"/>
                    <a:pt x="1800" y="840"/>
                  </a:cubicBezTo>
                  <a:cubicBezTo>
                    <a:pt x="1600" y="840"/>
                    <a:pt x="1400" y="840"/>
                    <a:pt x="1200" y="840"/>
                  </a:cubicBezTo>
                  <a:cubicBezTo>
                    <a:pt x="1000" y="840"/>
                    <a:pt x="800" y="840"/>
                    <a:pt x="600" y="840"/>
                  </a:cubicBezTo>
                  <a:cubicBezTo>
                    <a:pt x="400" y="840"/>
                    <a:pt x="200" y="840"/>
                    <a:pt x="100" y="840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1C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4" y="772"/>
              <a:ext cx="8540" cy="1227"/>
            </a:xfrm>
            <a:custGeom>
              <a:avLst/>
              <a:gdLst>
                <a:gd name="T0" fmla="*/ 0 w 3600"/>
                <a:gd name="T1" fmla="*/ 8 h 516"/>
                <a:gd name="T2" fmla="*/ 100 w 3600"/>
                <a:gd name="T3" fmla="*/ 51 h 516"/>
                <a:gd name="T4" fmla="*/ 600 w 3600"/>
                <a:gd name="T5" fmla="*/ 183 h 516"/>
                <a:gd name="T6" fmla="*/ 1200 w 3600"/>
                <a:gd name="T7" fmla="*/ 63 h 516"/>
                <a:gd name="T8" fmla="*/ 1800 w 3600"/>
                <a:gd name="T9" fmla="*/ 2 h 516"/>
                <a:gd name="T10" fmla="*/ 2400 w 3600"/>
                <a:gd name="T11" fmla="*/ 53 h 516"/>
                <a:gd name="T12" fmla="*/ 3000 w 3600"/>
                <a:gd name="T13" fmla="*/ 117 h 516"/>
                <a:gd name="T14" fmla="*/ 3500 w 3600"/>
                <a:gd name="T15" fmla="*/ 53 h 516"/>
                <a:gd name="T16" fmla="*/ 3600 w 3600"/>
                <a:gd name="T17" fmla="*/ 32 h 516"/>
                <a:gd name="T18" fmla="*/ 3600 w 3600"/>
                <a:gd name="T19" fmla="*/ 516 h 516"/>
                <a:gd name="T20" fmla="*/ 3500 w 3600"/>
                <a:gd name="T21" fmla="*/ 516 h 516"/>
                <a:gd name="T22" fmla="*/ 3000 w 3600"/>
                <a:gd name="T23" fmla="*/ 516 h 516"/>
                <a:gd name="T24" fmla="*/ 2400 w 3600"/>
                <a:gd name="T25" fmla="*/ 516 h 516"/>
                <a:gd name="T26" fmla="*/ 1800 w 3600"/>
                <a:gd name="T27" fmla="*/ 516 h 516"/>
                <a:gd name="T28" fmla="*/ 1200 w 3600"/>
                <a:gd name="T29" fmla="*/ 516 h 516"/>
                <a:gd name="T30" fmla="*/ 600 w 3600"/>
                <a:gd name="T31" fmla="*/ 516 h 516"/>
                <a:gd name="T32" fmla="*/ 100 w 3600"/>
                <a:gd name="T33" fmla="*/ 516 h 516"/>
                <a:gd name="T34" fmla="*/ 0 w 3600"/>
                <a:gd name="T35" fmla="*/ 516 h 516"/>
                <a:gd name="T36" fmla="*/ 0 w 3600"/>
                <a:gd name="T37" fmla="*/ 8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516">
                  <a:moveTo>
                    <a:pt x="0" y="8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200" y="93"/>
                    <a:pt x="400" y="179"/>
                    <a:pt x="600" y="183"/>
                  </a:cubicBezTo>
                  <a:cubicBezTo>
                    <a:pt x="800" y="187"/>
                    <a:pt x="1000" y="109"/>
                    <a:pt x="1200" y="63"/>
                  </a:cubicBezTo>
                  <a:cubicBezTo>
                    <a:pt x="1400" y="16"/>
                    <a:pt x="1600" y="0"/>
                    <a:pt x="1800" y="2"/>
                  </a:cubicBezTo>
                  <a:cubicBezTo>
                    <a:pt x="2000" y="4"/>
                    <a:pt x="2200" y="24"/>
                    <a:pt x="2400" y="53"/>
                  </a:cubicBezTo>
                  <a:cubicBezTo>
                    <a:pt x="2600" y="81"/>
                    <a:pt x="2800" y="119"/>
                    <a:pt x="3000" y="117"/>
                  </a:cubicBezTo>
                  <a:cubicBezTo>
                    <a:pt x="3200" y="115"/>
                    <a:pt x="3400" y="73"/>
                    <a:pt x="3500" y="53"/>
                  </a:cubicBezTo>
                  <a:cubicBezTo>
                    <a:pt x="3600" y="32"/>
                    <a:pt x="3600" y="32"/>
                    <a:pt x="3600" y="32"/>
                  </a:cubicBezTo>
                  <a:cubicBezTo>
                    <a:pt x="3600" y="516"/>
                    <a:pt x="3600" y="516"/>
                    <a:pt x="3600" y="516"/>
                  </a:cubicBezTo>
                  <a:cubicBezTo>
                    <a:pt x="3500" y="516"/>
                    <a:pt x="3500" y="516"/>
                    <a:pt x="3500" y="516"/>
                  </a:cubicBezTo>
                  <a:cubicBezTo>
                    <a:pt x="3400" y="516"/>
                    <a:pt x="3200" y="516"/>
                    <a:pt x="3000" y="516"/>
                  </a:cubicBezTo>
                  <a:cubicBezTo>
                    <a:pt x="2800" y="516"/>
                    <a:pt x="2600" y="516"/>
                    <a:pt x="2400" y="516"/>
                  </a:cubicBezTo>
                  <a:cubicBezTo>
                    <a:pt x="2200" y="516"/>
                    <a:pt x="2000" y="516"/>
                    <a:pt x="1800" y="516"/>
                  </a:cubicBezTo>
                  <a:cubicBezTo>
                    <a:pt x="1600" y="516"/>
                    <a:pt x="1400" y="516"/>
                    <a:pt x="1200" y="516"/>
                  </a:cubicBezTo>
                  <a:cubicBezTo>
                    <a:pt x="1000" y="516"/>
                    <a:pt x="800" y="516"/>
                    <a:pt x="600" y="516"/>
                  </a:cubicBezTo>
                  <a:cubicBezTo>
                    <a:pt x="400" y="516"/>
                    <a:pt x="200" y="516"/>
                    <a:pt x="100" y="516"/>
                  </a:cubicBezTo>
                  <a:cubicBezTo>
                    <a:pt x="0" y="516"/>
                    <a:pt x="0" y="516"/>
                    <a:pt x="0" y="51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CD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4" y="1010"/>
              <a:ext cx="8540" cy="989"/>
            </a:xfrm>
            <a:custGeom>
              <a:avLst/>
              <a:gdLst>
                <a:gd name="T0" fmla="*/ 0 w 3600"/>
                <a:gd name="T1" fmla="*/ 0 h 416"/>
                <a:gd name="T2" fmla="*/ 100 w 3600"/>
                <a:gd name="T3" fmla="*/ 40 h 416"/>
                <a:gd name="T4" fmla="*/ 600 w 3600"/>
                <a:gd name="T5" fmla="*/ 203 h 416"/>
                <a:gd name="T6" fmla="*/ 1200 w 3600"/>
                <a:gd name="T7" fmla="*/ 225 h 416"/>
                <a:gd name="T8" fmla="*/ 1800 w 3600"/>
                <a:gd name="T9" fmla="*/ 97 h 416"/>
                <a:gd name="T10" fmla="*/ 2400 w 3600"/>
                <a:gd name="T11" fmla="*/ 99 h 416"/>
                <a:gd name="T12" fmla="*/ 3000 w 3600"/>
                <a:gd name="T13" fmla="*/ 266 h 416"/>
                <a:gd name="T14" fmla="*/ 3500 w 3600"/>
                <a:gd name="T15" fmla="*/ 273 h 416"/>
                <a:gd name="T16" fmla="*/ 3600 w 3600"/>
                <a:gd name="T17" fmla="*/ 264 h 416"/>
                <a:gd name="T18" fmla="*/ 3600 w 3600"/>
                <a:gd name="T19" fmla="*/ 416 h 416"/>
                <a:gd name="T20" fmla="*/ 3500 w 3600"/>
                <a:gd name="T21" fmla="*/ 416 h 416"/>
                <a:gd name="T22" fmla="*/ 3000 w 3600"/>
                <a:gd name="T23" fmla="*/ 416 h 416"/>
                <a:gd name="T24" fmla="*/ 2400 w 3600"/>
                <a:gd name="T25" fmla="*/ 416 h 416"/>
                <a:gd name="T26" fmla="*/ 1800 w 3600"/>
                <a:gd name="T27" fmla="*/ 416 h 416"/>
                <a:gd name="T28" fmla="*/ 1200 w 3600"/>
                <a:gd name="T29" fmla="*/ 416 h 416"/>
                <a:gd name="T30" fmla="*/ 600 w 3600"/>
                <a:gd name="T31" fmla="*/ 416 h 416"/>
                <a:gd name="T32" fmla="*/ 100 w 3600"/>
                <a:gd name="T33" fmla="*/ 416 h 416"/>
                <a:gd name="T34" fmla="*/ 0 w 3600"/>
                <a:gd name="T35" fmla="*/ 416 h 416"/>
                <a:gd name="T36" fmla="*/ 0 w 3600"/>
                <a:gd name="T3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416">
                  <a:moveTo>
                    <a:pt x="0" y="0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200" y="80"/>
                    <a:pt x="400" y="160"/>
                    <a:pt x="600" y="203"/>
                  </a:cubicBezTo>
                  <a:cubicBezTo>
                    <a:pt x="800" y="247"/>
                    <a:pt x="1000" y="253"/>
                    <a:pt x="1200" y="225"/>
                  </a:cubicBezTo>
                  <a:cubicBezTo>
                    <a:pt x="1400" y="196"/>
                    <a:pt x="1600" y="132"/>
                    <a:pt x="1800" y="97"/>
                  </a:cubicBezTo>
                  <a:cubicBezTo>
                    <a:pt x="2000" y="63"/>
                    <a:pt x="2200" y="57"/>
                    <a:pt x="2400" y="99"/>
                  </a:cubicBezTo>
                  <a:cubicBezTo>
                    <a:pt x="2600" y="141"/>
                    <a:pt x="2800" y="231"/>
                    <a:pt x="3000" y="266"/>
                  </a:cubicBezTo>
                  <a:cubicBezTo>
                    <a:pt x="3200" y="301"/>
                    <a:pt x="3400" y="283"/>
                    <a:pt x="3500" y="273"/>
                  </a:cubicBezTo>
                  <a:cubicBezTo>
                    <a:pt x="3600" y="264"/>
                    <a:pt x="3600" y="264"/>
                    <a:pt x="3600" y="264"/>
                  </a:cubicBezTo>
                  <a:cubicBezTo>
                    <a:pt x="3600" y="416"/>
                    <a:pt x="3600" y="416"/>
                    <a:pt x="3600" y="416"/>
                  </a:cubicBezTo>
                  <a:cubicBezTo>
                    <a:pt x="3500" y="416"/>
                    <a:pt x="3500" y="416"/>
                    <a:pt x="3500" y="416"/>
                  </a:cubicBezTo>
                  <a:cubicBezTo>
                    <a:pt x="3400" y="416"/>
                    <a:pt x="3200" y="416"/>
                    <a:pt x="3000" y="416"/>
                  </a:cubicBezTo>
                  <a:cubicBezTo>
                    <a:pt x="2800" y="416"/>
                    <a:pt x="2600" y="416"/>
                    <a:pt x="2400" y="416"/>
                  </a:cubicBezTo>
                  <a:cubicBezTo>
                    <a:pt x="2200" y="416"/>
                    <a:pt x="2000" y="416"/>
                    <a:pt x="1800" y="416"/>
                  </a:cubicBezTo>
                  <a:cubicBezTo>
                    <a:pt x="1600" y="416"/>
                    <a:pt x="1400" y="416"/>
                    <a:pt x="1200" y="416"/>
                  </a:cubicBezTo>
                  <a:cubicBezTo>
                    <a:pt x="1000" y="416"/>
                    <a:pt x="800" y="416"/>
                    <a:pt x="600" y="416"/>
                  </a:cubicBezTo>
                  <a:cubicBezTo>
                    <a:pt x="400" y="416"/>
                    <a:pt x="200" y="416"/>
                    <a:pt x="100" y="416"/>
                  </a:cubicBezTo>
                  <a:cubicBezTo>
                    <a:pt x="0" y="416"/>
                    <a:pt x="0" y="416"/>
                    <a:pt x="0" y="4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7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906407" y="3092814"/>
            <a:ext cx="4913086" cy="102974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zh-CN" altLang="en-US" sz="5400" b="1" kern="0" spc="600" dirty="0">
                <a:solidFill>
                  <a:srgbClr val="527691"/>
                </a:solidFill>
                <a:cs typeface="+mn-ea"/>
                <a:sym typeface="+mn-lt"/>
              </a:rPr>
              <a:t>数据结构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855995" y="1840633"/>
            <a:ext cx="1013911" cy="1013911"/>
            <a:chOff x="5875419" y="1138044"/>
            <a:chExt cx="1245143" cy="1245143"/>
          </a:xfrm>
          <a:solidFill>
            <a:srgbClr val="566CD2"/>
          </a:solidFill>
          <a:effectLst/>
        </p:grpSpPr>
        <p:sp>
          <p:nvSpPr>
            <p:cNvPr id="19" name="椭圆 18"/>
            <p:cNvSpPr/>
            <p:nvPr/>
          </p:nvSpPr>
          <p:spPr>
            <a:xfrm>
              <a:off x="5875419" y="1138044"/>
              <a:ext cx="1245143" cy="1245143"/>
            </a:xfrm>
            <a:prstGeom prst="ellipse">
              <a:avLst/>
            </a:prstGeom>
            <a:solidFill>
              <a:srgbClr val="5276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3"/>
            <p:cNvSpPr txBox="1"/>
            <p:nvPr/>
          </p:nvSpPr>
          <p:spPr>
            <a:xfrm>
              <a:off x="5890050" y="1304111"/>
              <a:ext cx="1215880" cy="92333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sym typeface="+mn-lt"/>
                </a:rPr>
                <a:t>02</a:t>
              </a:r>
              <a:endParaRPr lang="zh-CN" altLang="en-US" dirty="0">
                <a:latin typeface="+mn-lt"/>
                <a:ea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3969658" y="4056017"/>
            <a:ext cx="1038860" cy="1038860"/>
          </a:xfrm>
          <a:prstGeom prst="ellipse">
            <a:avLst/>
          </a:prstGeom>
          <a:solidFill>
            <a:srgbClr val="F2E1C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722429" y="2148113"/>
            <a:ext cx="489858" cy="489858"/>
          </a:xfrm>
          <a:prstGeom prst="ellipse">
            <a:avLst/>
          </a:pr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215263" y="1009425"/>
            <a:ext cx="259251" cy="25925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flipH="1">
            <a:off x="0" y="1"/>
            <a:ext cx="2162629" cy="1524000"/>
          </a:xfrm>
          <a:custGeom>
            <a:avLst/>
            <a:gdLst>
              <a:gd name="connsiteX0" fmla="*/ 0 w 5067300"/>
              <a:gd name="connsiteY0" fmla="*/ 0 h 3695941"/>
              <a:gd name="connsiteX1" fmla="*/ 5067300 w 5067300"/>
              <a:gd name="connsiteY1" fmla="*/ 0 h 3695941"/>
              <a:gd name="connsiteX2" fmla="*/ 5067300 w 5067300"/>
              <a:gd name="connsiteY2" fmla="*/ 3695941 h 3695941"/>
              <a:gd name="connsiteX3" fmla="*/ 4901654 w 5067300"/>
              <a:gd name="connsiteY3" fmla="*/ 3611166 h 3695941"/>
              <a:gd name="connsiteX4" fmla="*/ 4514850 w 5067300"/>
              <a:gd name="connsiteY4" fmla="*/ 3371850 h 3695941"/>
              <a:gd name="connsiteX5" fmla="*/ 3714750 w 5067300"/>
              <a:gd name="connsiteY5" fmla="*/ 1962150 h 3695941"/>
              <a:gd name="connsiteX6" fmla="*/ 1524000 w 5067300"/>
              <a:gd name="connsiteY6" fmla="*/ 1695450 h 3695941"/>
              <a:gd name="connsiteX7" fmla="*/ 0 w 5067300"/>
              <a:gd name="connsiteY7" fmla="*/ 0 h 369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7300" h="3695941">
                <a:moveTo>
                  <a:pt x="0" y="0"/>
                </a:moveTo>
                <a:lnTo>
                  <a:pt x="5067300" y="0"/>
                </a:lnTo>
                <a:lnTo>
                  <a:pt x="5067300" y="3695941"/>
                </a:lnTo>
                <a:lnTo>
                  <a:pt x="4901654" y="3611166"/>
                </a:lnTo>
                <a:cubicBezTo>
                  <a:pt x="4750197" y="3526433"/>
                  <a:pt x="4614069" y="3437731"/>
                  <a:pt x="4514850" y="3371850"/>
                </a:cubicBezTo>
                <a:cubicBezTo>
                  <a:pt x="4117975" y="3108325"/>
                  <a:pt x="4213225" y="2241550"/>
                  <a:pt x="3714750" y="1962150"/>
                </a:cubicBezTo>
                <a:cubicBezTo>
                  <a:pt x="3216275" y="1682750"/>
                  <a:pt x="2143125" y="2022475"/>
                  <a:pt x="1524000" y="1695450"/>
                </a:cubicBezTo>
                <a:cubicBezTo>
                  <a:pt x="904875" y="1368425"/>
                  <a:pt x="273050" y="371475"/>
                  <a:pt x="0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墨迹 29"/>
              <p14:cNvContentPartPr/>
              <p14:nvPr/>
            </p14:nvContentPartPr>
            <p14:xfrm flipH="1">
              <a:off x="-2409371" y="-1498669"/>
              <a:ext cx="5262120" cy="2997337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"/>
            </p:blipFill>
            <p:spPr>
              <a:xfrm flipH="1">
                <a:off x="-2409371" y="-1498669"/>
                <a:ext cx="5262120" cy="2997337"/>
              </a:xfrm>
              <a:prstGeom prst="rect"/>
            </p:spPr>
          </p:pic>
        </mc:Fallback>
      </mc:AlternateContent>
      <p:sp>
        <p:nvSpPr>
          <p:cNvPr id="31" name="椭圆 30"/>
          <p:cNvSpPr/>
          <p:nvPr/>
        </p:nvSpPr>
        <p:spPr>
          <a:xfrm flipH="1">
            <a:off x="333829" y="1811564"/>
            <a:ext cx="580571" cy="58057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墨迹 31"/>
              <p14:cNvContentPartPr/>
              <p14:nvPr/>
            </p14:nvContentPartPr>
            <p14:xfrm rot="13283942">
              <a:off x="8634828" y="237551"/>
              <a:ext cx="5567400" cy="1420061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"/>
            </p:blipFill>
            <p:spPr>
              <a:xfrm rot="13283942">
                <a:off x="8634828" y="237551"/>
                <a:ext cx="5567400" cy="1420061"/>
              </a:xfrm>
              <a:prstGeom prst="rect"/>
            </p:spPr>
          </p:pic>
        </mc:Fallback>
      </mc:AlternateContent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3C2E9D37-2BBA-44F8-A7DD-21C5453E92AB}"/>
              </a:ext>
            </a:extLst>
          </p:cNvPr>
          <p:cNvSpPr/>
          <p:nvPr/>
        </p:nvSpPr>
        <p:spPr>
          <a:xfrm>
            <a:off x="1173857" y="1995306"/>
            <a:ext cx="864096" cy="864096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dk1"/>
                </a:solidFill>
                <a:cs typeface="+mn-ea"/>
                <a:sym typeface="+mn-lt"/>
              </a:rPr>
              <a:t>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1F4E58-A213-437E-9C09-F85BF2912F58}"/>
              </a:ext>
            </a:extLst>
          </p:cNvPr>
          <p:cNvSpPr txBox="1"/>
          <p:nvPr/>
        </p:nvSpPr>
        <p:spPr>
          <a:xfrm>
            <a:off x="2261936" y="1995306"/>
            <a:ext cx="8775992" cy="246221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r">
              <a:defRPr sz="2400" b="1">
                <a:solidFill>
                  <a:schemeClr val="accent1">
                    <a:lumMod val="100000"/>
                  </a:schemeClr>
                </a:solidFill>
                <a:cs typeface="+mn-ea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迷宫单元格信息结构体</a:t>
            </a:r>
            <a:endParaRPr kumimoji="0" lang="sv-SE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sv-SE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typedef struct posi_info		//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迷宫中的每个位置的信息</a:t>
            </a:r>
            <a:endParaRPr kumimoji="0" lang="sv-SE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sv-SE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{	int row;            		//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行坐标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	</a:t>
            </a:r>
            <a:r>
              <a:rPr kumimoji="0" lang="sv-SE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int column;        	                //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列坐标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	</a:t>
            </a:r>
            <a:r>
              <a:rPr kumimoji="0" lang="sv-SE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int passable;    		//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是否被访问，用于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prim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生成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	</a:t>
            </a:r>
            <a:r>
              <a:rPr kumimoji="0" lang="sv-SE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int pass_direction[4];         //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左右上下 四个方向是否可行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可行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不可行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	</a:t>
            </a:r>
            <a:r>
              <a:rPr kumimoji="0" lang="sv-SE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posi_info* pre;         //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前驱结点  用于</a:t>
            </a:r>
            <a:r>
              <a:rPr kumimoji="0" lang="sv-SE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BFS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记录路径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}</a:t>
            </a:r>
            <a:r>
              <a:rPr kumimoji="0" lang="sv-SE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posi_info;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783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5F367E2F-C16F-4BD6-9EEC-5F18A68C9B28}"/>
              </a:ext>
            </a:extLst>
          </p:cNvPr>
          <p:cNvSpPr/>
          <p:nvPr/>
        </p:nvSpPr>
        <p:spPr>
          <a:xfrm>
            <a:off x="720284" y="1829564"/>
            <a:ext cx="864096" cy="864096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05B7F6-E315-4622-A590-E5529DE14D71}"/>
              </a:ext>
            </a:extLst>
          </p:cNvPr>
          <p:cNvSpPr txBox="1"/>
          <p:nvPr/>
        </p:nvSpPr>
        <p:spPr>
          <a:xfrm>
            <a:off x="1956585" y="1035311"/>
            <a:ext cx="22193511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r">
              <a:defRPr sz="2400" b="1">
                <a:solidFill>
                  <a:schemeClr val="accent1">
                    <a:lumMod val="100000"/>
                  </a:schemeClr>
                </a:solidFill>
                <a:cs typeface="+mn-ea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定义一个结构体，表示链栈中的一个节点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sv-SE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LinkStack_node { 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sv-SE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    	struct posi_info value; 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存储节点的值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	</a:t>
            </a:r>
            <a:r>
              <a:rPr kumimoji="0" lang="sv-SE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LinkStack_node* next; 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指向下一个节点的指针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};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40D01A-E82C-4485-AC79-08F1DC524927}"/>
              </a:ext>
            </a:extLst>
          </p:cNvPr>
          <p:cNvSpPr/>
          <p:nvPr/>
        </p:nvSpPr>
        <p:spPr>
          <a:xfrm>
            <a:off x="2960821" y="4768044"/>
            <a:ext cx="98407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FC0F52-3E5E-460F-9191-F1CECFDABB66}"/>
              </a:ext>
            </a:extLst>
          </p:cNvPr>
          <p:cNvSpPr txBox="1"/>
          <p:nvPr/>
        </p:nvSpPr>
        <p:spPr>
          <a:xfrm>
            <a:off x="2140381" y="2813419"/>
            <a:ext cx="657064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r">
              <a:defRPr sz="2400" b="1">
                <a:solidFill>
                  <a:schemeClr val="accent1">
                    <a:lumMod val="100000"/>
                  </a:schemeClr>
                </a:solidFill>
                <a:cs typeface="+mn-ea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定义一个表示链栈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sv-SE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LinkStack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sv-SE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int size; 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链栈的大小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sv-SE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LinkStack_node* head; 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指向栈顶的指针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};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2B268D-F97E-36C4-AEEF-2AFA8F3BC286}"/>
              </a:ext>
            </a:extLst>
          </p:cNvPr>
          <p:cNvSpPr txBox="1"/>
          <p:nvPr/>
        </p:nvSpPr>
        <p:spPr>
          <a:xfrm>
            <a:off x="1905990" y="4632750"/>
            <a:ext cx="13300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dk1"/>
                </a:solidFill>
                <a:sym typeface="+mn-lt"/>
              </a:rPr>
              <a:t>每个节点存放迷宫一个单元格的</a:t>
            </a:r>
            <a:r>
              <a:rPr lang="en-US" altLang="zh-CN" b="1" dirty="0" err="1">
                <a:solidFill>
                  <a:schemeClr val="dk1"/>
                </a:solidFill>
                <a:sym typeface="+mn-lt"/>
              </a:rPr>
              <a:t>posi_info</a:t>
            </a:r>
            <a:endParaRPr lang="en-US" altLang="zh-CN" b="1" dirty="0">
              <a:solidFill>
                <a:schemeClr val="dk1"/>
              </a:solidFill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dk1"/>
                </a:solidFill>
                <a:sym typeface="+mn-lt"/>
              </a:rPr>
              <a:t>整个栈中存放迷宫的一条路径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630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A40D01A-E82C-4485-AC79-08F1DC524927}"/>
              </a:ext>
            </a:extLst>
          </p:cNvPr>
          <p:cNvSpPr/>
          <p:nvPr/>
        </p:nvSpPr>
        <p:spPr>
          <a:xfrm>
            <a:off x="2960821" y="4768044"/>
            <a:ext cx="98407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BB0B4F-B941-1308-455B-90A85F31290F}"/>
              </a:ext>
            </a:extLst>
          </p:cNvPr>
          <p:cNvSpPr txBox="1"/>
          <p:nvPr/>
        </p:nvSpPr>
        <p:spPr>
          <a:xfrm>
            <a:off x="2445343" y="1293719"/>
            <a:ext cx="7859524" cy="443198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r">
              <a:defRPr sz="2400" b="1">
                <a:solidFill>
                  <a:schemeClr val="accent1">
                    <a:lumMod val="100000"/>
                  </a:schemeClr>
                </a:solidFill>
                <a:cs typeface="+mn-ea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定义了一个结构体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LinkQueue_node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，表示队列中的节点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LinkQueue_node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posi_info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 value;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LinkQueue_node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* next; 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schemeClr val="dk1"/>
              </a:solidFill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 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定义了一个队列，包含了队列的大小、头指针和尾指针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LinkQueue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int size;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LinkQueue_node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* head;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 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LinkQueue_node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* tail; 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schemeClr val="dk1"/>
              </a:solidFill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队列用于存储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BFS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中所有已访问的位置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6D30A02-523B-55B6-5182-01F9E5BED603}"/>
              </a:ext>
            </a:extLst>
          </p:cNvPr>
          <p:cNvSpPr/>
          <p:nvPr/>
        </p:nvSpPr>
        <p:spPr>
          <a:xfrm>
            <a:off x="1219049" y="1093766"/>
            <a:ext cx="864096" cy="864096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dirty="0">
                <a:solidFill>
                  <a:schemeClr val="dk1"/>
                </a:solidFill>
                <a:cs typeface="+mn-ea"/>
                <a:sym typeface="+mn-lt"/>
              </a:rPr>
              <a:t>3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933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A40D01A-E82C-4485-AC79-08F1DC524927}"/>
              </a:ext>
            </a:extLst>
          </p:cNvPr>
          <p:cNvSpPr/>
          <p:nvPr/>
        </p:nvSpPr>
        <p:spPr>
          <a:xfrm>
            <a:off x="2960821" y="4768044"/>
            <a:ext cx="98407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BB0B4F-B941-1308-455B-90A85F31290F}"/>
              </a:ext>
            </a:extLst>
          </p:cNvPr>
          <p:cNvSpPr txBox="1"/>
          <p:nvPr/>
        </p:nvSpPr>
        <p:spPr>
          <a:xfrm>
            <a:off x="2445343" y="1293719"/>
            <a:ext cx="9021700" cy="517064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r">
              <a:defRPr sz="2400" b="1">
                <a:solidFill>
                  <a:schemeClr val="accent1">
                    <a:lumMod val="100000"/>
                  </a:schemeClr>
                </a:solidFill>
                <a:cs typeface="+mn-ea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定义一个结构体，表示链表中的一个节点，该节点中存储一个栈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List_LinkStack_node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dk1"/>
                </a:solidFill>
                <a:sym typeface="+mn-lt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LinkStack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 value; 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存储节点的值，即一个栈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dk1"/>
                </a:solidFill>
                <a:sym typeface="+mn-lt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List_LinkStack_node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* next; 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指向下一个节点的指针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};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定义链栈构成的链表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List_LinkStack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dk1"/>
                </a:solidFill>
                <a:sym typeface="+mn-lt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int size; 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链表的大小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	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List_LinkStack_node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* head; 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指向链表头的指针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dk1"/>
                </a:solidFill>
                <a:sym typeface="+mn-lt"/>
              </a:rPr>
              <a:t>	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struct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List_LinkStack_node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* tail; //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指向链表尾的指针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schemeClr val="dk1"/>
              </a:solidFill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dk1"/>
                </a:solidFill>
                <a:sym typeface="+mn-lt"/>
              </a:rPr>
              <a:t>链表中每个节点为一个</a:t>
            </a:r>
            <a:r>
              <a:rPr lang="en-US" altLang="zh-CN" dirty="0" err="1">
                <a:solidFill>
                  <a:schemeClr val="dk1"/>
                </a:solidFill>
                <a:sym typeface="+mn-lt"/>
              </a:rPr>
              <a:t>LinkStack</a:t>
            </a:r>
            <a:r>
              <a:rPr lang="zh-CN" altLang="en-US" dirty="0">
                <a:solidFill>
                  <a:schemeClr val="dk1"/>
                </a:solidFill>
                <a:sym typeface="+mn-lt"/>
              </a:rPr>
              <a:t>表示一条路径</a:t>
            </a:r>
            <a:endParaRPr lang="en-US" altLang="zh-CN" dirty="0">
              <a:solidFill>
                <a:schemeClr val="dk1"/>
              </a:solidFill>
              <a:sym typeface="+mn-lt"/>
            </a:endParaRPr>
          </a:p>
          <a:p>
            <a:pPr algn="l"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List_LinkStack</a:t>
            </a:r>
            <a:r>
              <a:rPr lang="zh-CN" altLang="en-US" dirty="0">
                <a:solidFill>
                  <a:schemeClr val="dk1"/>
                </a:solidFill>
                <a:sym typeface="+mn-lt"/>
              </a:rPr>
              <a:t>用于存储在</a:t>
            </a:r>
            <a:r>
              <a:rPr lang="en-US" altLang="zh-CN" dirty="0">
                <a:solidFill>
                  <a:schemeClr val="dk1"/>
                </a:solidFill>
                <a:sym typeface="+mn-lt"/>
              </a:rPr>
              <a:t>DFS</a:t>
            </a:r>
            <a:r>
              <a:rPr lang="zh-CN" altLang="en-US" dirty="0">
                <a:solidFill>
                  <a:schemeClr val="dk1"/>
                </a:solidFill>
                <a:sym typeface="+mn-lt"/>
              </a:rPr>
              <a:t>中的所有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sym typeface="+mn-lt"/>
              </a:rPr>
              <a:t>路径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6D30A02-523B-55B6-5182-01F9E5BED603}"/>
              </a:ext>
            </a:extLst>
          </p:cNvPr>
          <p:cNvSpPr/>
          <p:nvPr/>
        </p:nvSpPr>
        <p:spPr>
          <a:xfrm>
            <a:off x="1219049" y="1093766"/>
            <a:ext cx="864096" cy="864096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475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8991600" y="1"/>
            <a:ext cx="3200400" cy="2266949"/>
          </a:xfrm>
          <a:custGeom>
            <a:avLst/>
            <a:gdLst>
              <a:gd name="connsiteX0" fmla="*/ 0 w 5067300"/>
              <a:gd name="connsiteY0" fmla="*/ 0 h 3695941"/>
              <a:gd name="connsiteX1" fmla="*/ 5067300 w 5067300"/>
              <a:gd name="connsiteY1" fmla="*/ 0 h 3695941"/>
              <a:gd name="connsiteX2" fmla="*/ 5067300 w 5067300"/>
              <a:gd name="connsiteY2" fmla="*/ 3695941 h 3695941"/>
              <a:gd name="connsiteX3" fmla="*/ 4901654 w 5067300"/>
              <a:gd name="connsiteY3" fmla="*/ 3611166 h 3695941"/>
              <a:gd name="connsiteX4" fmla="*/ 4514850 w 5067300"/>
              <a:gd name="connsiteY4" fmla="*/ 3371850 h 3695941"/>
              <a:gd name="connsiteX5" fmla="*/ 3714750 w 5067300"/>
              <a:gd name="connsiteY5" fmla="*/ 1962150 h 3695941"/>
              <a:gd name="connsiteX6" fmla="*/ 1524000 w 5067300"/>
              <a:gd name="connsiteY6" fmla="*/ 1695450 h 3695941"/>
              <a:gd name="connsiteX7" fmla="*/ 0 w 5067300"/>
              <a:gd name="connsiteY7" fmla="*/ 0 h 369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7300" h="3695941">
                <a:moveTo>
                  <a:pt x="0" y="0"/>
                </a:moveTo>
                <a:lnTo>
                  <a:pt x="5067300" y="0"/>
                </a:lnTo>
                <a:lnTo>
                  <a:pt x="5067300" y="3695941"/>
                </a:lnTo>
                <a:lnTo>
                  <a:pt x="4901654" y="3611166"/>
                </a:lnTo>
                <a:cubicBezTo>
                  <a:pt x="4750197" y="3526433"/>
                  <a:pt x="4614069" y="3437731"/>
                  <a:pt x="4514850" y="3371850"/>
                </a:cubicBezTo>
                <a:cubicBezTo>
                  <a:pt x="4117975" y="3108325"/>
                  <a:pt x="4213225" y="2241550"/>
                  <a:pt x="3714750" y="1962150"/>
                </a:cubicBezTo>
                <a:cubicBezTo>
                  <a:pt x="3216275" y="1682750"/>
                  <a:pt x="2143125" y="2022475"/>
                  <a:pt x="1524000" y="1695450"/>
                </a:cubicBezTo>
                <a:cubicBezTo>
                  <a:pt x="904875" y="1368425"/>
                  <a:pt x="273050" y="371475"/>
                  <a:pt x="0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0" y="4267200"/>
            <a:ext cx="5200650" cy="2590801"/>
          </a:xfrm>
          <a:custGeom>
            <a:avLst/>
            <a:gdLst>
              <a:gd name="connsiteX0" fmla="*/ 69859 w 6882946"/>
              <a:gd name="connsiteY0" fmla="*/ 2 h 3866319"/>
              <a:gd name="connsiteX1" fmla="*/ 1485900 w 6882946"/>
              <a:gd name="connsiteY1" fmla="*/ 1961319 h 3866319"/>
              <a:gd name="connsiteX2" fmla="*/ 4514850 w 6882946"/>
              <a:gd name="connsiteY2" fmla="*/ 2266119 h 3866319"/>
              <a:gd name="connsiteX3" fmla="*/ 5848350 w 6882946"/>
              <a:gd name="connsiteY3" fmla="*/ 3466269 h 3866319"/>
              <a:gd name="connsiteX4" fmla="*/ 6489353 w 6882946"/>
              <a:gd name="connsiteY4" fmla="*/ 3739815 h 3866319"/>
              <a:gd name="connsiteX5" fmla="*/ 6882946 w 6882946"/>
              <a:gd name="connsiteY5" fmla="*/ 3866319 h 3866319"/>
              <a:gd name="connsiteX6" fmla="*/ 0 w 6882946"/>
              <a:gd name="connsiteY6" fmla="*/ 3866319 h 3866319"/>
              <a:gd name="connsiteX7" fmla="*/ 0 w 6882946"/>
              <a:gd name="connsiteY7" fmla="*/ 18525 h 3866319"/>
              <a:gd name="connsiteX8" fmla="*/ 28198 w 6882946"/>
              <a:gd name="connsiteY8" fmla="*/ 6171 h 3866319"/>
              <a:gd name="connsiteX9" fmla="*/ 69859 w 6882946"/>
              <a:gd name="connsiteY9" fmla="*/ 2 h 386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82946" h="3866319">
                <a:moveTo>
                  <a:pt x="69859" y="2"/>
                </a:moveTo>
                <a:cubicBezTo>
                  <a:pt x="469838" y="-2198"/>
                  <a:pt x="795338" y="1627547"/>
                  <a:pt x="1485900" y="1961319"/>
                </a:cubicBezTo>
                <a:cubicBezTo>
                  <a:pt x="2247900" y="2329619"/>
                  <a:pt x="3787775" y="2015294"/>
                  <a:pt x="4514850" y="2266119"/>
                </a:cubicBezTo>
                <a:cubicBezTo>
                  <a:pt x="5241925" y="2516944"/>
                  <a:pt x="5346700" y="3110669"/>
                  <a:pt x="5848350" y="3466269"/>
                </a:cubicBezTo>
                <a:cubicBezTo>
                  <a:pt x="5973763" y="3555169"/>
                  <a:pt x="6215658" y="3648038"/>
                  <a:pt x="6489353" y="3739815"/>
                </a:cubicBezTo>
                <a:lnTo>
                  <a:pt x="6882946" y="3866319"/>
                </a:lnTo>
                <a:lnTo>
                  <a:pt x="0" y="3866319"/>
                </a:lnTo>
                <a:lnTo>
                  <a:pt x="0" y="18525"/>
                </a:lnTo>
                <a:lnTo>
                  <a:pt x="28198" y="6171"/>
                </a:lnTo>
                <a:cubicBezTo>
                  <a:pt x="42186" y="2094"/>
                  <a:pt x="56067" y="78"/>
                  <a:pt x="69859" y="2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墨迹 7"/>
              <p14:cNvContentPartPr/>
              <p14:nvPr/>
            </p14:nvContentPartPr>
            <p14:xfrm>
              <a:off x="9715500" y="-1017540"/>
              <a:ext cx="5262120" cy="2997337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9715500" y="-1017540"/>
                <a:ext cx="5262120" cy="299733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-2260980" y="5265900"/>
              <a:ext cx="11881800" cy="310464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-2260980" y="5265900"/>
                <a:ext cx="11881800" cy="3104640"/>
              </a:xfrm>
              <a:prstGeom prst="rect"/>
            </p:spPr>
          </p:pic>
        </mc:Fallback>
      </mc:AlternateContent>
      <p:sp>
        <p:nvSpPr>
          <p:cNvPr id="13" name="椭圆 12"/>
          <p:cNvSpPr/>
          <p:nvPr/>
        </p:nvSpPr>
        <p:spPr>
          <a:xfrm>
            <a:off x="1181100" y="5943600"/>
            <a:ext cx="647700" cy="647700"/>
          </a:xfrm>
          <a:prstGeom prst="ellipse">
            <a:avLst/>
          </a:prstGeom>
          <a:solidFill>
            <a:srgbClr val="CD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668000" y="2762250"/>
            <a:ext cx="438150" cy="438150"/>
          </a:xfrm>
          <a:prstGeom prst="ellipse">
            <a:avLst/>
          </a:prstGeom>
          <a:solidFill>
            <a:srgbClr val="CD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810750" y="781050"/>
            <a:ext cx="1047750" cy="1047750"/>
          </a:xfrm>
          <a:prstGeom prst="ellipse">
            <a:avLst/>
          </a:prstGeom>
          <a:solidFill>
            <a:srgbClr val="F2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07234" y="2406700"/>
            <a:ext cx="923330" cy="3083593"/>
          </a:xfrm>
          <a:prstGeom prst="rect">
            <a:avLst/>
          </a:prstGeom>
          <a:ln>
            <a:noFill/>
          </a:ln>
        </p:spPr>
        <p:txBody>
          <a:bodyPr vert="eaVert"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solidFill>
                  <a:srgbClr val="527691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rgbClr val="52769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59676" y="1082865"/>
            <a:ext cx="2308324" cy="3543224"/>
          </a:xfrm>
          <a:prstGeom prst="rect">
            <a:avLst/>
          </a:prstGeom>
          <a:ln>
            <a:noFill/>
          </a:ln>
        </p:spPr>
        <p:txBody>
          <a:bodyPr vert="eaVert"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i="0" u="none" strike="noStrike" kern="1200" cap="none" spc="0" normalizeH="0" baseline="0" noProof="0" dirty="0">
                <a:ln>
                  <a:noFill/>
                </a:ln>
                <a:solidFill>
                  <a:srgbClr val="527691"/>
                </a:solidFill>
                <a:effectLst/>
                <a:uLnTx/>
                <a:uFillTx/>
                <a:cs typeface="+mn-ea"/>
                <a:sym typeface="+mn-lt"/>
              </a:rPr>
              <a:t>目录</a:t>
            </a:r>
          </a:p>
        </p:txBody>
      </p:sp>
      <p:sp>
        <p:nvSpPr>
          <p:cNvPr id="17" name="圆角矩形 43"/>
          <p:cNvSpPr/>
          <p:nvPr/>
        </p:nvSpPr>
        <p:spPr>
          <a:xfrm>
            <a:off x="2427187" y="1144882"/>
            <a:ext cx="735237" cy="735237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圆角矩形 44"/>
          <p:cNvSpPr/>
          <p:nvPr/>
        </p:nvSpPr>
        <p:spPr>
          <a:xfrm>
            <a:off x="2427187" y="2362679"/>
            <a:ext cx="735237" cy="735237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圆角矩形 45"/>
          <p:cNvSpPr/>
          <p:nvPr/>
        </p:nvSpPr>
        <p:spPr>
          <a:xfrm>
            <a:off x="2427187" y="3572640"/>
            <a:ext cx="735237" cy="735237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圆角矩形 46"/>
          <p:cNvSpPr/>
          <p:nvPr/>
        </p:nvSpPr>
        <p:spPr>
          <a:xfrm>
            <a:off x="2427187" y="4785307"/>
            <a:ext cx="735237" cy="735237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48838" y="1189335"/>
            <a:ext cx="378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程序概览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348838" y="2407132"/>
            <a:ext cx="378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spc="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数据结构</a:t>
            </a:r>
            <a:endParaRPr lang="zh-CN" altLang="en-US" sz="36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48838" y="3617093"/>
            <a:ext cx="5536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模块分析与链表应用</a:t>
            </a:r>
          </a:p>
          <a:p>
            <a:pPr lvl="0">
              <a:defRPr/>
            </a:pPr>
            <a:endParaRPr lang="zh-CN" altLang="en-US" sz="36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48838" y="4829760"/>
            <a:ext cx="378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6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分工占比</a:t>
            </a:r>
          </a:p>
        </p:txBody>
      </p:sp>
      <p:sp>
        <p:nvSpPr>
          <p:cNvPr id="25" name="椭圆 24"/>
          <p:cNvSpPr/>
          <p:nvPr/>
        </p:nvSpPr>
        <p:spPr>
          <a:xfrm>
            <a:off x="10186659" y="5349264"/>
            <a:ext cx="858157" cy="858157"/>
          </a:xfrm>
          <a:prstGeom prst="ellipse">
            <a:avLst/>
          </a:prstGeom>
          <a:solidFill>
            <a:srgbClr val="CD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505371" y="5490293"/>
            <a:ext cx="379828" cy="379828"/>
          </a:xfrm>
          <a:prstGeom prst="ellipse">
            <a:avLst/>
          </a:prstGeom>
          <a:noFill/>
          <a:ln w="57150">
            <a:solidFill>
              <a:srgbClr val="FEB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 rot="5400000" flipH="1" flipV="1">
            <a:off x="-261257" y="253810"/>
            <a:ext cx="1804680" cy="1291963"/>
          </a:xfrm>
          <a:custGeom>
            <a:avLst/>
            <a:gdLst>
              <a:gd name="connsiteX0" fmla="*/ 1804680 w 1804680"/>
              <a:gd name="connsiteY0" fmla="*/ 1291963 h 1291963"/>
              <a:gd name="connsiteX1" fmla="*/ 1797667 w 1804680"/>
              <a:gd name="connsiteY1" fmla="*/ 1291595 h 1291963"/>
              <a:gd name="connsiteX2" fmla="*/ 1565599 w 1804680"/>
              <a:gd name="connsiteY2" fmla="*/ 1229762 h 1291963"/>
              <a:gd name="connsiteX3" fmla="*/ 1315532 w 1804680"/>
              <a:gd name="connsiteY3" fmla="*/ 737965 h 1291963"/>
              <a:gd name="connsiteX4" fmla="*/ 448637 w 1804680"/>
              <a:gd name="connsiteY4" fmla="*/ 737965 h 1291963"/>
              <a:gd name="connsiteX5" fmla="*/ 5497 w 1804680"/>
              <a:gd name="connsiteY5" fmla="*/ 11516 h 1291963"/>
              <a:gd name="connsiteX6" fmla="*/ 0 w 1804680"/>
              <a:gd name="connsiteY6" fmla="*/ 0 h 1291963"/>
              <a:gd name="connsiteX7" fmla="*/ 1804680 w 1804680"/>
              <a:gd name="connsiteY7" fmla="*/ 0 h 129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4680" h="1291963">
                <a:moveTo>
                  <a:pt x="1804680" y="1291963"/>
                </a:moveTo>
                <a:lnTo>
                  <a:pt x="1797667" y="1291595"/>
                </a:lnTo>
                <a:cubicBezTo>
                  <a:pt x="1705610" y="1280947"/>
                  <a:pt x="1618217" y="1254768"/>
                  <a:pt x="1565599" y="1229762"/>
                </a:cubicBezTo>
                <a:cubicBezTo>
                  <a:pt x="1425284" y="1163078"/>
                  <a:pt x="1501693" y="819931"/>
                  <a:pt x="1315532" y="737965"/>
                </a:cubicBezTo>
                <a:cubicBezTo>
                  <a:pt x="1129372" y="655999"/>
                  <a:pt x="669529" y="864387"/>
                  <a:pt x="448637" y="737965"/>
                </a:cubicBezTo>
                <a:cubicBezTo>
                  <a:pt x="241551" y="619445"/>
                  <a:pt x="86970" y="189562"/>
                  <a:pt x="5497" y="11516"/>
                </a:cubicBezTo>
                <a:lnTo>
                  <a:pt x="0" y="0"/>
                </a:lnTo>
                <a:lnTo>
                  <a:pt x="1804680" y="0"/>
                </a:lnTo>
                <a:close/>
              </a:path>
            </a:pathLst>
          </a:custGeom>
          <a:solidFill>
            <a:srgbClr val="F2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墨迹 27"/>
              <p14:cNvContentPartPr/>
              <p14:nvPr/>
            </p14:nvContentPartPr>
            <p14:xfrm rot="6995825">
              <a:off x="-1697850" y="-38785"/>
              <a:ext cx="5567400" cy="1420061"/>
            </p14:xfrm>
          </p:contentPart>
        </mc:Choice>
        <mc:Fallback xmlns="">
          <p:pic>
            <p:nvPicPr>
              <p:cNvPr id="28" name="墨迹 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6995825">
                <a:off x="-1706850" y="-47784"/>
                <a:ext cx="5585040" cy="1437699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1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13" grpId="0" animBg="1"/>
      <p:bldP spid="15" grpId="0" animBg="1"/>
      <p:bldP spid="16" grpId="0" animBg="1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0" y="0"/>
            <a:ext cx="9347201" cy="6864351"/>
          </a:xfrm>
          <a:custGeom>
            <a:avLst/>
            <a:gdLst/>
            <a:ahLst/>
            <a:cxnLst/>
            <a:rect l="0" t="0" r="0" b="0"/>
            <a:pathLst>
              <a:path w="9347201" h="6864351">
                <a:moveTo>
                  <a:pt x="0" y="6208"/>
                </a:moveTo>
                <a:lnTo>
                  <a:pt x="0" y="6864350"/>
                </a:lnTo>
                <a:lnTo>
                  <a:pt x="9347200" y="6864350"/>
                </a:lnTo>
                <a:lnTo>
                  <a:pt x="9340735" y="6740525"/>
                </a:lnTo>
                <a:cubicBezTo>
                  <a:pt x="9333054" y="6593412"/>
                  <a:pt x="9288923" y="6389139"/>
                  <a:pt x="9234416" y="6248400"/>
                </a:cubicBezTo>
                <a:cubicBezTo>
                  <a:pt x="9157833" y="6050656"/>
                  <a:pt x="8997135" y="5820765"/>
                  <a:pt x="8847116" y="5694335"/>
                </a:cubicBezTo>
                <a:cubicBezTo>
                  <a:pt x="8535405" y="5431638"/>
                  <a:pt x="8259981" y="5311225"/>
                  <a:pt x="7776692" y="5226350"/>
                </a:cubicBezTo>
                <a:cubicBezTo>
                  <a:pt x="7428868" y="5165266"/>
                  <a:pt x="7310939" y="5129685"/>
                  <a:pt x="7094972" y="5020665"/>
                </a:cubicBezTo>
                <a:cubicBezTo>
                  <a:pt x="6693746" y="4818127"/>
                  <a:pt x="6228021" y="4359178"/>
                  <a:pt x="5947861" y="3890242"/>
                </a:cubicBezTo>
                <a:cubicBezTo>
                  <a:pt x="5851121" y="3728319"/>
                  <a:pt x="5820792" y="3668135"/>
                  <a:pt x="5739974" y="3477719"/>
                </a:cubicBezTo>
                <a:cubicBezTo>
                  <a:pt x="5542845" y="3013267"/>
                  <a:pt x="5313956" y="2675705"/>
                  <a:pt x="4970378" y="2342733"/>
                </a:cubicBezTo>
                <a:cubicBezTo>
                  <a:pt x="4477329" y="1864904"/>
                  <a:pt x="3735589" y="1420781"/>
                  <a:pt x="3094111" y="1219304"/>
                </a:cubicBezTo>
                <a:cubicBezTo>
                  <a:pt x="2913574" y="1162600"/>
                  <a:pt x="2746155" y="1060597"/>
                  <a:pt x="2606643" y="922305"/>
                </a:cubicBezTo>
                <a:cubicBezTo>
                  <a:pt x="2405504" y="722923"/>
                  <a:pt x="2276846" y="468921"/>
                  <a:pt x="2185977" y="91805"/>
                </a:cubicBezTo>
                <a:lnTo>
                  <a:pt x="2163856" y="0"/>
                </a:lnTo>
                <a:close/>
              </a:path>
            </a:pathLst>
          </a:custGeom>
          <a:solidFill>
            <a:srgbClr val="FDF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auto">
          <a:xfrm>
            <a:off x="3175" y="5268686"/>
            <a:ext cx="12188825" cy="1589314"/>
            <a:chOff x="4" y="1"/>
            <a:chExt cx="8540" cy="1998"/>
          </a:xfrm>
        </p:grpSpPr>
        <p:sp>
          <p:nvSpPr>
            <p:cNvPr id="12" name="Freeform 12"/>
            <p:cNvSpPr/>
            <p:nvPr/>
          </p:nvSpPr>
          <p:spPr bwMode="auto">
            <a:xfrm>
              <a:off x="4" y="1"/>
              <a:ext cx="8540" cy="1998"/>
            </a:xfrm>
            <a:custGeom>
              <a:avLst/>
              <a:gdLst>
                <a:gd name="T0" fmla="*/ 0 w 3600"/>
                <a:gd name="T1" fmla="*/ 0 h 840"/>
                <a:gd name="T2" fmla="*/ 100 w 3600"/>
                <a:gd name="T3" fmla="*/ 63 h 840"/>
                <a:gd name="T4" fmla="*/ 600 w 3600"/>
                <a:gd name="T5" fmla="*/ 256 h 840"/>
                <a:gd name="T6" fmla="*/ 1200 w 3600"/>
                <a:gd name="T7" fmla="*/ 129 h 840"/>
                <a:gd name="T8" fmla="*/ 1800 w 3600"/>
                <a:gd name="T9" fmla="*/ 203 h 840"/>
                <a:gd name="T10" fmla="*/ 2400 w 3600"/>
                <a:gd name="T11" fmla="*/ 185 h 840"/>
                <a:gd name="T12" fmla="*/ 3000 w 3600"/>
                <a:gd name="T13" fmla="*/ 315 h 840"/>
                <a:gd name="T14" fmla="*/ 3500 w 3600"/>
                <a:gd name="T15" fmla="*/ 226 h 840"/>
                <a:gd name="T16" fmla="*/ 3600 w 3600"/>
                <a:gd name="T17" fmla="*/ 192 h 840"/>
                <a:gd name="T18" fmla="*/ 3600 w 3600"/>
                <a:gd name="T19" fmla="*/ 840 h 840"/>
                <a:gd name="T20" fmla="*/ 3500 w 3600"/>
                <a:gd name="T21" fmla="*/ 840 h 840"/>
                <a:gd name="T22" fmla="*/ 3000 w 3600"/>
                <a:gd name="T23" fmla="*/ 840 h 840"/>
                <a:gd name="T24" fmla="*/ 2400 w 3600"/>
                <a:gd name="T25" fmla="*/ 840 h 840"/>
                <a:gd name="T26" fmla="*/ 1800 w 3600"/>
                <a:gd name="T27" fmla="*/ 840 h 840"/>
                <a:gd name="T28" fmla="*/ 1200 w 3600"/>
                <a:gd name="T29" fmla="*/ 840 h 840"/>
                <a:gd name="T30" fmla="*/ 600 w 3600"/>
                <a:gd name="T31" fmla="*/ 840 h 840"/>
                <a:gd name="T32" fmla="*/ 100 w 3600"/>
                <a:gd name="T33" fmla="*/ 840 h 840"/>
                <a:gd name="T34" fmla="*/ 0 w 3600"/>
                <a:gd name="T35" fmla="*/ 840 h 840"/>
                <a:gd name="T36" fmla="*/ 0 w 3600"/>
                <a:gd name="T3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840">
                  <a:moveTo>
                    <a:pt x="0" y="0"/>
                  </a:moveTo>
                  <a:cubicBezTo>
                    <a:pt x="100" y="63"/>
                    <a:pt x="100" y="63"/>
                    <a:pt x="100" y="63"/>
                  </a:cubicBezTo>
                  <a:cubicBezTo>
                    <a:pt x="200" y="125"/>
                    <a:pt x="400" y="251"/>
                    <a:pt x="600" y="256"/>
                  </a:cubicBezTo>
                  <a:cubicBezTo>
                    <a:pt x="800" y="261"/>
                    <a:pt x="1000" y="147"/>
                    <a:pt x="1200" y="129"/>
                  </a:cubicBezTo>
                  <a:cubicBezTo>
                    <a:pt x="1400" y="111"/>
                    <a:pt x="1600" y="189"/>
                    <a:pt x="1800" y="203"/>
                  </a:cubicBezTo>
                  <a:cubicBezTo>
                    <a:pt x="2000" y="216"/>
                    <a:pt x="2200" y="164"/>
                    <a:pt x="2400" y="185"/>
                  </a:cubicBezTo>
                  <a:cubicBezTo>
                    <a:pt x="2600" y="207"/>
                    <a:pt x="2800" y="301"/>
                    <a:pt x="3000" y="315"/>
                  </a:cubicBezTo>
                  <a:cubicBezTo>
                    <a:pt x="3200" y="328"/>
                    <a:pt x="3400" y="260"/>
                    <a:pt x="3500" y="226"/>
                  </a:cubicBezTo>
                  <a:cubicBezTo>
                    <a:pt x="3600" y="192"/>
                    <a:pt x="3600" y="192"/>
                    <a:pt x="3600" y="192"/>
                  </a:cubicBezTo>
                  <a:cubicBezTo>
                    <a:pt x="3600" y="840"/>
                    <a:pt x="3600" y="840"/>
                    <a:pt x="3600" y="840"/>
                  </a:cubicBezTo>
                  <a:cubicBezTo>
                    <a:pt x="3500" y="840"/>
                    <a:pt x="3500" y="840"/>
                    <a:pt x="3500" y="840"/>
                  </a:cubicBezTo>
                  <a:cubicBezTo>
                    <a:pt x="3400" y="840"/>
                    <a:pt x="3200" y="840"/>
                    <a:pt x="3000" y="840"/>
                  </a:cubicBezTo>
                  <a:cubicBezTo>
                    <a:pt x="2800" y="840"/>
                    <a:pt x="2600" y="840"/>
                    <a:pt x="2400" y="840"/>
                  </a:cubicBezTo>
                  <a:cubicBezTo>
                    <a:pt x="2200" y="840"/>
                    <a:pt x="2000" y="840"/>
                    <a:pt x="1800" y="840"/>
                  </a:cubicBezTo>
                  <a:cubicBezTo>
                    <a:pt x="1600" y="840"/>
                    <a:pt x="1400" y="840"/>
                    <a:pt x="1200" y="840"/>
                  </a:cubicBezTo>
                  <a:cubicBezTo>
                    <a:pt x="1000" y="840"/>
                    <a:pt x="800" y="840"/>
                    <a:pt x="600" y="840"/>
                  </a:cubicBezTo>
                  <a:cubicBezTo>
                    <a:pt x="400" y="840"/>
                    <a:pt x="200" y="840"/>
                    <a:pt x="100" y="840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1C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4" y="772"/>
              <a:ext cx="8540" cy="1227"/>
            </a:xfrm>
            <a:custGeom>
              <a:avLst/>
              <a:gdLst>
                <a:gd name="T0" fmla="*/ 0 w 3600"/>
                <a:gd name="T1" fmla="*/ 8 h 516"/>
                <a:gd name="T2" fmla="*/ 100 w 3600"/>
                <a:gd name="T3" fmla="*/ 51 h 516"/>
                <a:gd name="T4" fmla="*/ 600 w 3600"/>
                <a:gd name="T5" fmla="*/ 183 h 516"/>
                <a:gd name="T6" fmla="*/ 1200 w 3600"/>
                <a:gd name="T7" fmla="*/ 63 h 516"/>
                <a:gd name="T8" fmla="*/ 1800 w 3600"/>
                <a:gd name="T9" fmla="*/ 2 h 516"/>
                <a:gd name="T10" fmla="*/ 2400 w 3600"/>
                <a:gd name="T11" fmla="*/ 53 h 516"/>
                <a:gd name="T12" fmla="*/ 3000 w 3600"/>
                <a:gd name="T13" fmla="*/ 117 h 516"/>
                <a:gd name="T14" fmla="*/ 3500 w 3600"/>
                <a:gd name="T15" fmla="*/ 53 h 516"/>
                <a:gd name="T16" fmla="*/ 3600 w 3600"/>
                <a:gd name="T17" fmla="*/ 32 h 516"/>
                <a:gd name="T18" fmla="*/ 3600 w 3600"/>
                <a:gd name="T19" fmla="*/ 516 h 516"/>
                <a:gd name="T20" fmla="*/ 3500 w 3600"/>
                <a:gd name="T21" fmla="*/ 516 h 516"/>
                <a:gd name="T22" fmla="*/ 3000 w 3600"/>
                <a:gd name="T23" fmla="*/ 516 h 516"/>
                <a:gd name="T24" fmla="*/ 2400 w 3600"/>
                <a:gd name="T25" fmla="*/ 516 h 516"/>
                <a:gd name="T26" fmla="*/ 1800 w 3600"/>
                <a:gd name="T27" fmla="*/ 516 h 516"/>
                <a:gd name="T28" fmla="*/ 1200 w 3600"/>
                <a:gd name="T29" fmla="*/ 516 h 516"/>
                <a:gd name="T30" fmla="*/ 600 w 3600"/>
                <a:gd name="T31" fmla="*/ 516 h 516"/>
                <a:gd name="T32" fmla="*/ 100 w 3600"/>
                <a:gd name="T33" fmla="*/ 516 h 516"/>
                <a:gd name="T34" fmla="*/ 0 w 3600"/>
                <a:gd name="T35" fmla="*/ 516 h 516"/>
                <a:gd name="T36" fmla="*/ 0 w 3600"/>
                <a:gd name="T37" fmla="*/ 8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516">
                  <a:moveTo>
                    <a:pt x="0" y="8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200" y="93"/>
                    <a:pt x="400" y="179"/>
                    <a:pt x="600" y="183"/>
                  </a:cubicBezTo>
                  <a:cubicBezTo>
                    <a:pt x="800" y="187"/>
                    <a:pt x="1000" y="109"/>
                    <a:pt x="1200" y="63"/>
                  </a:cubicBezTo>
                  <a:cubicBezTo>
                    <a:pt x="1400" y="16"/>
                    <a:pt x="1600" y="0"/>
                    <a:pt x="1800" y="2"/>
                  </a:cubicBezTo>
                  <a:cubicBezTo>
                    <a:pt x="2000" y="4"/>
                    <a:pt x="2200" y="24"/>
                    <a:pt x="2400" y="53"/>
                  </a:cubicBezTo>
                  <a:cubicBezTo>
                    <a:pt x="2600" y="81"/>
                    <a:pt x="2800" y="119"/>
                    <a:pt x="3000" y="117"/>
                  </a:cubicBezTo>
                  <a:cubicBezTo>
                    <a:pt x="3200" y="115"/>
                    <a:pt x="3400" y="73"/>
                    <a:pt x="3500" y="53"/>
                  </a:cubicBezTo>
                  <a:cubicBezTo>
                    <a:pt x="3600" y="32"/>
                    <a:pt x="3600" y="32"/>
                    <a:pt x="3600" y="32"/>
                  </a:cubicBezTo>
                  <a:cubicBezTo>
                    <a:pt x="3600" y="516"/>
                    <a:pt x="3600" y="516"/>
                    <a:pt x="3600" y="516"/>
                  </a:cubicBezTo>
                  <a:cubicBezTo>
                    <a:pt x="3500" y="516"/>
                    <a:pt x="3500" y="516"/>
                    <a:pt x="3500" y="516"/>
                  </a:cubicBezTo>
                  <a:cubicBezTo>
                    <a:pt x="3400" y="516"/>
                    <a:pt x="3200" y="516"/>
                    <a:pt x="3000" y="516"/>
                  </a:cubicBezTo>
                  <a:cubicBezTo>
                    <a:pt x="2800" y="516"/>
                    <a:pt x="2600" y="516"/>
                    <a:pt x="2400" y="516"/>
                  </a:cubicBezTo>
                  <a:cubicBezTo>
                    <a:pt x="2200" y="516"/>
                    <a:pt x="2000" y="516"/>
                    <a:pt x="1800" y="516"/>
                  </a:cubicBezTo>
                  <a:cubicBezTo>
                    <a:pt x="1600" y="516"/>
                    <a:pt x="1400" y="516"/>
                    <a:pt x="1200" y="516"/>
                  </a:cubicBezTo>
                  <a:cubicBezTo>
                    <a:pt x="1000" y="516"/>
                    <a:pt x="800" y="516"/>
                    <a:pt x="600" y="516"/>
                  </a:cubicBezTo>
                  <a:cubicBezTo>
                    <a:pt x="400" y="516"/>
                    <a:pt x="200" y="516"/>
                    <a:pt x="100" y="516"/>
                  </a:cubicBezTo>
                  <a:cubicBezTo>
                    <a:pt x="0" y="516"/>
                    <a:pt x="0" y="516"/>
                    <a:pt x="0" y="51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CD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4" y="1010"/>
              <a:ext cx="8540" cy="989"/>
            </a:xfrm>
            <a:custGeom>
              <a:avLst/>
              <a:gdLst>
                <a:gd name="T0" fmla="*/ 0 w 3600"/>
                <a:gd name="T1" fmla="*/ 0 h 416"/>
                <a:gd name="T2" fmla="*/ 100 w 3600"/>
                <a:gd name="T3" fmla="*/ 40 h 416"/>
                <a:gd name="T4" fmla="*/ 600 w 3600"/>
                <a:gd name="T5" fmla="*/ 203 h 416"/>
                <a:gd name="T6" fmla="*/ 1200 w 3600"/>
                <a:gd name="T7" fmla="*/ 225 h 416"/>
                <a:gd name="T8" fmla="*/ 1800 w 3600"/>
                <a:gd name="T9" fmla="*/ 97 h 416"/>
                <a:gd name="T10" fmla="*/ 2400 w 3600"/>
                <a:gd name="T11" fmla="*/ 99 h 416"/>
                <a:gd name="T12" fmla="*/ 3000 w 3600"/>
                <a:gd name="T13" fmla="*/ 266 h 416"/>
                <a:gd name="T14" fmla="*/ 3500 w 3600"/>
                <a:gd name="T15" fmla="*/ 273 h 416"/>
                <a:gd name="T16" fmla="*/ 3600 w 3600"/>
                <a:gd name="T17" fmla="*/ 264 h 416"/>
                <a:gd name="T18" fmla="*/ 3600 w 3600"/>
                <a:gd name="T19" fmla="*/ 416 h 416"/>
                <a:gd name="T20" fmla="*/ 3500 w 3600"/>
                <a:gd name="T21" fmla="*/ 416 h 416"/>
                <a:gd name="T22" fmla="*/ 3000 w 3600"/>
                <a:gd name="T23" fmla="*/ 416 h 416"/>
                <a:gd name="T24" fmla="*/ 2400 w 3600"/>
                <a:gd name="T25" fmla="*/ 416 h 416"/>
                <a:gd name="T26" fmla="*/ 1800 w 3600"/>
                <a:gd name="T27" fmla="*/ 416 h 416"/>
                <a:gd name="T28" fmla="*/ 1200 w 3600"/>
                <a:gd name="T29" fmla="*/ 416 h 416"/>
                <a:gd name="T30" fmla="*/ 600 w 3600"/>
                <a:gd name="T31" fmla="*/ 416 h 416"/>
                <a:gd name="T32" fmla="*/ 100 w 3600"/>
                <a:gd name="T33" fmla="*/ 416 h 416"/>
                <a:gd name="T34" fmla="*/ 0 w 3600"/>
                <a:gd name="T35" fmla="*/ 416 h 416"/>
                <a:gd name="T36" fmla="*/ 0 w 3600"/>
                <a:gd name="T3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416">
                  <a:moveTo>
                    <a:pt x="0" y="0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200" y="80"/>
                    <a:pt x="400" y="160"/>
                    <a:pt x="600" y="203"/>
                  </a:cubicBezTo>
                  <a:cubicBezTo>
                    <a:pt x="800" y="247"/>
                    <a:pt x="1000" y="253"/>
                    <a:pt x="1200" y="225"/>
                  </a:cubicBezTo>
                  <a:cubicBezTo>
                    <a:pt x="1400" y="196"/>
                    <a:pt x="1600" y="132"/>
                    <a:pt x="1800" y="97"/>
                  </a:cubicBezTo>
                  <a:cubicBezTo>
                    <a:pt x="2000" y="63"/>
                    <a:pt x="2200" y="57"/>
                    <a:pt x="2400" y="99"/>
                  </a:cubicBezTo>
                  <a:cubicBezTo>
                    <a:pt x="2600" y="141"/>
                    <a:pt x="2800" y="231"/>
                    <a:pt x="3000" y="266"/>
                  </a:cubicBezTo>
                  <a:cubicBezTo>
                    <a:pt x="3200" y="301"/>
                    <a:pt x="3400" y="283"/>
                    <a:pt x="3500" y="273"/>
                  </a:cubicBezTo>
                  <a:cubicBezTo>
                    <a:pt x="3600" y="264"/>
                    <a:pt x="3600" y="264"/>
                    <a:pt x="3600" y="264"/>
                  </a:cubicBezTo>
                  <a:cubicBezTo>
                    <a:pt x="3600" y="416"/>
                    <a:pt x="3600" y="416"/>
                    <a:pt x="3600" y="416"/>
                  </a:cubicBezTo>
                  <a:cubicBezTo>
                    <a:pt x="3500" y="416"/>
                    <a:pt x="3500" y="416"/>
                    <a:pt x="3500" y="416"/>
                  </a:cubicBezTo>
                  <a:cubicBezTo>
                    <a:pt x="3400" y="416"/>
                    <a:pt x="3200" y="416"/>
                    <a:pt x="3000" y="416"/>
                  </a:cubicBezTo>
                  <a:cubicBezTo>
                    <a:pt x="2800" y="416"/>
                    <a:pt x="2600" y="416"/>
                    <a:pt x="2400" y="416"/>
                  </a:cubicBezTo>
                  <a:cubicBezTo>
                    <a:pt x="2200" y="416"/>
                    <a:pt x="2000" y="416"/>
                    <a:pt x="1800" y="416"/>
                  </a:cubicBezTo>
                  <a:cubicBezTo>
                    <a:pt x="1600" y="416"/>
                    <a:pt x="1400" y="416"/>
                    <a:pt x="1200" y="416"/>
                  </a:cubicBezTo>
                  <a:cubicBezTo>
                    <a:pt x="1000" y="416"/>
                    <a:pt x="800" y="416"/>
                    <a:pt x="600" y="416"/>
                  </a:cubicBezTo>
                  <a:cubicBezTo>
                    <a:pt x="400" y="416"/>
                    <a:pt x="200" y="416"/>
                    <a:pt x="100" y="416"/>
                  </a:cubicBezTo>
                  <a:cubicBezTo>
                    <a:pt x="0" y="416"/>
                    <a:pt x="0" y="416"/>
                    <a:pt x="0" y="4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7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906407" y="3250689"/>
            <a:ext cx="4913086" cy="102974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5400" b="1" kern="0" spc="600" dirty="0">
                <a:solidFill>
                  <a:srgbClr val="52769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模块分析与</a:t>
            </a:r>
            <a:endParaRPr lang="en-US" altLang="zh-CN" sz="5400" b="1" kern="0" spc="600" dirty="0">
              <a:solidFill>
                <a:srgbClr val="527691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lvl="0" algn="ctr"/>
            <a:r>
              <a:rPr lang="zh-CN" altLang="en-US" sz="5400" b="1" kern="0" spc="600" dirty="0">
                <a:solidFill>
                  <a:srgbClr val="527691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链表应用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855995" y="1840633"/>
            <a:ext cx="1013911" cy="1013911"/>
            <a:chOff x="5875419" y="1138044"/>
            <a:chExt cx="1245143" cy="1245143"/>
          </a:xfrm>
          <a:solidFill>
            <a:srgbClr val="566CD2"/>
          </a:solidFill>
          <a:effectLst/>
        </p:grpSpPr>
        <p:sp>
          <p:nvSpPr>
            <p:cNvPr id="19" name="椭圆 18"/>
            <p:cNvSpPr/>
            <p:nvPr/>
          </p:nvSpPr>
          <p:spPr>
            <a:xfrm>
              <a:off x="5875419" y="1138044"/>
              <a:ext cx="1245143" cy="1245143"/>
            </a:xfrm>
            <a:prstGeom prst="ellipse">
              <a:avLst/>
            </a:prstGeom>
            <a:solidFill>
              <a:srgbClr val="5276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3"/>
            <p:cNvSpPr txBox="1"/>
            <p:nvPr/>
          </p:nvSpPr>
          <p:spPr>
            <a:xfrm>
              <a:off x="5890050" y="1304111"/>
              <a:ext cx="1215880" cy="92333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sym typeface="+mn-lt"/>
                </a:rPr>
                <a:t>03</a:t>
              </a:r>
              <a:endParaRPr lang="zh-CN" altLang="en-US" dirty="0"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28940" y="1025979"/>
            <a:ext cx="4283528" cy="4283528"/>
            <a:chOff x="1515382" y="1253672"/>
            <a:chExt cx="4828268" cy="4828268"/>
          </a:xfrm>
        </p:grpSpPr>
        <p:sp>
          <p:nvSpPr>
            <p:cNvPr id="21" name="椭圆 20"/>
            <p:cNvSpPr/>
            <p:nvPr/>
          </p:nvSpPr>
          <p:spPr>
            <a:xfrm>
              <a:off x="1515382" y="1253672"/>
              <a:ext cx="4828268" cy="48282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2769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800509" y="1538799"/>
              <a:ext cx="4258015" cy="4258015"/>
            </a:xfrm>
            <a:prstGeom prst="ellipse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rgbClr val="527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3969658" y="4056017"/>
            <a:ext cx="1038860" cy="1038860"/>
          </a:xfrm>
          <a:prstGeom prst="ellipse">
            <a:avLst/>
          </a:prstGeom>
          <a:solidFill>
            <a:srgbClr val="F2E1C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722429" y="2148113"/>
            <a:ext cx="489858" cy="489858"/>
          </a:xfrm>
          <a:prstGeom prst="ellipse">
            <a:avLst/>
          </a:pr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215263" y="1009425"/>
            <a:ext cx="259251" cy="25925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flipH="1">
            <a:off x="0" y="1"/>
            <a:ext cx="2162629" cy="1524000"/>
          </a:xfrm>
          <a:custGeom>
            <a:avLst/>
            <a:gdLst>
              <a:gd name="connsiteX0" fmla="*/ 0 w 5067300"/>
              <a:gd name="connsiteY0" fmla="*/ 0 h 3695941"/>
              <a:gd name="connsiteX1" fmla="*/ 5067300 w 5067300"/>
              <a:gd name="connsiteY1" fmla="*/ 0 h 3695941"/>
              <a:gd name="connsiteX2" fmla="*/ 5067300 w 5067300"/>
              <a:gd name="connsiteY2" fmla="*/ 3695941 h 3695941"/>
              <a:gd name="connsiteX3" fmla="*/ 4901654 w 5067300"/>
              <a:gd name="connsiteY3" fmla="*/ 3611166 h 3695941"/>
              <a:gd name="connsiteX4" fmla="*/ 4514850 w 5067300"/>
              <a:gd name="connsiteY4" fmla="*/ 3371850 h 3695941"/>
              <a:gd name="connsiteX5" fmla="*/ 3714750 w 5067300"/>
              <a:gd name="connsiteY5" fmla="*/ 1962150 h 3695941"/>
              <a:gd name="connsiteX6" fmla="*/ 1524000 w 5067300"/>
              <a:gd name="connsiteY6" fmla="*/ 1695450 h 3695941"/>
              <a:gd name="connsiteX7" fmla="*/ 0 w 5067300"/>
              <a:gd name="connsiteY7" fmla="*/ 0 h 369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7300" h="3695941">
                <a:moveTo>
                  <a:pt x="0" y="0"/>
                </a:moveTo>
                <a:lnTo>
                  <a:pt x="5067300" y="0"/>
                </a:lnTo>
                <a:lnTo>
                  <a:pt x="5067300" y="3695941"/>
                </a:lnTo>
                <a:lnTo>
                  <a:pt x="4901654" y="3611166"/>
                </a:lnTo>
                <a:cubicBezTo>
                  <a:pt x="4750197" y="3526433"/>
                  <a:pt x="4614069" y="3437731"/>
                  <a:pt x="4514850" y="3371850"/>
                </a:cubicBezTo>
                <a:cubicBezTo>
                  <a:pt x="4117975" y="3108325"/>
                  <a:pt x="4213225" y="2241550"/>
                  <a:pt x="3714750" y="1962150"/>
                </a:cubicBezTo>
                <a:cubicBezTo>
                  <a:pt x="3216275" y="1682750"/>
                  <a:pt x="2143125" y="2022475"/>
                  <a:pt x="1524000" y="1695450"/>
                </a:cubicBezTo>
                <a:cubicBezTo>
                  <a:pt x="904875" y="1368425"/>
                  <a:pt x="273050" y="371475"/>
                  <a:pt x="0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墨迹 29"/>
              <p14:cNvContentPartPr/>
              <p14:nvPr/>
            </p14:nvContentPartPr>
            <p14:xfrm flipH="1">
              <a:off x="-2409371" y="-1498669"/>
              <a:ext cx="5262120" cy="2997337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"/>
            </p:blipFill>
            <p:spPr>
              <a:xfrm flipH="1">
                <a:off x="-2409371" y="-1498669"/>
                <a:ext cx="5262120" cy="2997337"/>
              </a:xfrm>
              <a:prstGeom prst="rect"/>
            </p:spPr>
          </p:pic>
        </mc:Fallback>
      </mc:AlternateContent>
      <p:sp>
        <p:nvSpPr>
          <p:cNvPr id="31" name="椭圆 30"/>
          <p:cNvSpPr/>
          <p:nvPr/>
        </p:nvSpPr>
        <p:spPr>
          <a:xfrm flipH="1">
            <a:off x="333829" y="1811564"/>
            <a:ext cx="580571" cy="58057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墨迹 31"/>
              <p14:cNvContentPartPr/>
              <p14:nvPr/>
            </p14:nvContentPartPr>
            <p14:xfrm rot="13283942">
              <a:off x="8634828" y="237551"/>
              <a:ext cx="5567400" cy="1420061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"/>
            </p:blipFill>
            <p:spPr>
              <a:xfrm rot="13283942">
                <a:off x="8634828" y="237551"/>
                <a:ext cx="5567400" cy="1420061"/>
              </a:xfrm>
              <a:prstGeom prst="rect"/>
            </p:spPr>
          </p:pic>
        </mc:Fallback>
      </mc:AlternateContent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71B471C-F257-443F-A3DF-5ECE24BCECFC}"/>
              </a:ext>
            </a:extLst>
          </p:cNvPr>
          <p:cNvSpPr/>
          <p:nvPr/>
        </p:nvSpPr>
        <p:spPr>
          <a:xfrm>
            <a:off x="606462" y="5277324"/>
            <a:ext cx="76962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右边几个函数均使用给定两个图形库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D95B6B-4BCF-4E7B-AD5B-C50248F793CC}"/>
              </a:ext>
            </a:extLst>
          </p:cNvPr>
          <p:cNvSpPr txBox="1"/>
          <p:nvPr/>
        </p:nvSpPr>
        <p:spPr>
          <a:xfrm>
            <a:off x="606462" y="1777586"/>
            <a:ext cx="3336146" cy="334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项目主要架构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Data</a:t>
            </a:r>
            <a:r>
              <a:rPr lang="zh-CN" altLang="en-US" dirty="0">
                <a:cs typeface="+mn-ea"/>
                <a:sym typeface="+mn-lt"/>
              </a:rPr>
              <a:t>中包含迷宫路径的数据结构函数</a:t>
            </a:r>
            <a:br>
              <a:rPr lang="en-US" altLang="zh-CN" dirty="0">
                <a:cs typeface="+mn-ea"/>
                <a:sym typeface="+mn-lt"/>
              </a:rPr>
            </a:br>
            <a:r>
              <a:rPr lang="en-US" altLang="zh-CN" dirty="0">
                <a:cs typeface="+mn-ea"/>
                <a:sym typeface="+mn-lt"/>
              </a:rPr>
              <a:t>maze_generate</a:t>
            </a:r>
            <a:r>
              <a:rPr lang="zh-CN" altLang="en-US" dirty="0">
                <a:cs typeface="+mn-ea"/>
                <a:sym typeface="+mn-lt"/>
              </a:rPr>
              <a:t>生成地图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Maze_posi_info</a:t>
            </a:r>
            <a:r>
              <a:rPr lang="zh-CN" altLang="en-US" dirty="0">
                <a:cs typeface="+mn-ea"/>
                <a:sym typeface="+mn-lt"/>
              </a:rPr>
              <a:t>为地图基本信息，结构体和全局变量等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Search</a:t>
            </a:r>
            <a:r>
              <a:rPr lang="zh-CN" altLang="en-US" dirty="0">
                <a:cs typeface="+mn-ea"/>
                <a:sym typeface="+mn-lt"/>
              </a:rPr>
              <a:t>中包含</a:t>
            </a:r>
            <a:r>
              <a:rPr lang="en-US" altLang="zh-CN" dirty="0">
                <a:cs typeface="+mn-ea"/>
                <a:sym typeface="+mn-lt"/>
              </a:rPr>
              <a:t>BFS</a:t>
            </a:r>
            <a:r>
              <a:rPr lang="zh-CN" altLang="en-US" dirty="0">
                <a:cs typeface="+mn-ea"/>
                <a:sym typeface="+mn-lt"/>
              </a:rPr>
              <a:t>和</a:t>
            </a:r>
            <a:r>
              <a:rPr lang="en-US" altLang="zh-CN" dirty="0">
                <a:cs typeface="+mn-ea"/>
                <a:sym typeface="+mn-lt"/>
              </a:rPr>
              <a:t>DFS</a:t>
            </a:r>
            <a:r>
              <a:rPr lang="zh-CN" altLang="en-US" dirty="0">
                <a:cs typeface="+mn-ea"/>
                <a:sym typeface="+mn-lt"/>
              </a:rPr>
              <a:t>算法给出最短路径解及所有解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7CB52F-A936-40B7-89FB-02926C07A21C}"/>
              </a:ext>
            </a:extLst>
          </p:cNvPr>
          <p:cNvSpPr/>
          <p:nvPr/>
        </p:nvSpPr>
        <p:spPr>
          <a:xfrm>
            <a:off x="606462" y="4856760"/>
            <a:ext cx="2824401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135" b="1" dirty="0">
                <a:solidFill>
                  <a:schemeClr val="accent1"/>
                </a:solidFill>
                <a:cs typeface="+mn-ea"/>
                <a:sym typeface="+mn-lt"/>
              </a:rPr>
              <a:t>libgraphics&amp;imgui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01511B-FA7A-1CA1-4DEF-2788443E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834" y="1581159"/>
            <a:ext cx="7896865" cy="3485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823521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3D95B6B-4BCF-4E7B-AD5B-C50248F793CC}"/>
              </a:ext>
            </a:extLst>
          </p:cNvPr>
          <p:cNvSpPr txBox="1"/>
          <p:nvPr/>
        </p:nvSpPr>
        <p:spPr>
          <a:xfrm>
            <a:off x="196763" y="1396841"/>
            <a:ext cx="273050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图像页面的主要架构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01511B-FA7A-1CA1-4DEF-2788443E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834" y="1581159"/>
            <a:ext cx="7896865" cy="34858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A1143F-7D01-2421-C0A7-20855FE28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730" y="1213478"/>
            <a:ext cx="8455648" cy="42962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2423634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994688" y="2768985"/>
            <a:ext cx="98407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24095C-4EC2-439C-AE89-4053E244A991}"/>
              </a:ext>
            </a:extLst>
          </p:cNvPr>
          <p:cNvSpPr txBox="1"/>
          <p:nvPr/>
        </p:nvSpPr>
        <p:spPr>
          <a:xfrm>
            <a:off x="643467" y="1931942"/>
            <a:ext cx="4171977" cy="422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这段代码定义了一个名为</a:t>
            </a:r>
            <a:r>
              <a:rPr lang="en-US" altLang="zh-CN" sz="1600" dirty="0" err="1">
                <a:cs typeface="+mn-ea"/>
                <a:sym typeface="+mn-lt"/>
              </a:rPr>
              <a:t>produce_init_maze</a:t>
            </a:r>
            <a:r>
              <a:rPr lang="zh-CN" altLang="en-US" sz="1600" dirty="0">
                <a:cs typeface="+mn-ea"/>
                <a:sym typeface="+mn-lt"/>
              </a:rPr>
              <a:t>的函数，该函数接受两个整数参数</a:t>
            </a:r>
            <a:r>
              <a:rPr lang="en-US" altLang="zh-CN" sz="1600" dirty="0">
                <a:cs typeface="+mn-ea"/>
                <a:sym typeface="+mn-lt"/>
              </a:rPr>
              <a:t>row</a:t>
            </a:r>
            <a:r>
              <a:rPr lang="zh-CN" altLang="en-US" sz="1600" dirty="0">
                <a:cs typeface="+mn-ea"/>
                <a:sym typeface="+mn-lt"/>
              </a:rPr>
              <a:t>和</a:t>
            </a:r>
            <a:r>
              <a:rPr lang="en-US" altLang="zh-CN" sz="1600" dirty="0">
                <a:cs typeface="+mn-ea"/>
                <a:sym typeface="+mn-lt"/>
              </a:rPr>
              <a:t>col</a:t>
            </a:r>
            <a:r>
              <a:rPr lang="zh-CN" altLang="en-US" sz="1600" dirty="0">
                <a:cs typeface="+mn-ea"/>
                <a:sym typeface="+mn-lt"/>
              </a:rPr>
              <a:t>，用于指定迷宫地图的行数和列数。函数返回一个指向</a:t>
            </a:r>
            <a:r>
              <a:rPr lang="en-US" altLang="zh-CN" sz="1600" dirty="0">
                <a:cs typeface="+mn-ea"/>
                <a:sym typeface="+mn-lt"/>
              </a:rPr>
              <a:t>struct </a:t>
            </a:r>
            <a:r>
              <a:rPr lang="en-US" altLang="zh-CN" sz="1600" dirty="0" err="1">
                <a:cs typeface="+mn-ea"/>
                <a:sym typeface="+mn-lt"/>
              </a:rPr>
              <a:t>posi_info</a:t>
            </a:r>
            <a:r>
              <a:rPr lang="zh-CN" altLang="en-US" sz="1600" dirty="0">
                <a:cs typeface="+mn-ea"/>
                <a:sym typeface="+mn-lt"/>
              </a:rPr>
              <a:t>类型指针的指针，该指针指向生成的迷宫地图。 </a:t>
            </a:r>
            <a:endParaRPr lang="en-US" altLang="zh-CN" sz="16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在函数内部，首先使用</a:t>
            </a:r>
            <a:r>
              <a:rPr lang="en-US" altLang="zh-CN" sz="1600" dirty="0">
                <a:cs typeface="+mn-ea"/>
                <a:sym typeface="+mn-lt"/>
              </a:rPr>
              <a:t>malloc</a:t>
            </a:r>
            <a:r>
              <a:rPr lang="zh-CN" altLang="en-US" sz="1600" dirty="0">
                <a:cs typeface="+mn-ea"/>
                <a:sym typeface="+mn-lt"/>
              </a:rPr>
              <a:t>函数为迷宫地图分配内存空间。然后，使用两个嵌套的循环初始化迷宫地图的每个位置。对于每个位置，设置起点到该位置的距离、该位置到终点的距离、该位置是否被访问过、该位置的前驱位置、该位置所在的行数和列数等属性。最后，将该位置四个方向是否有墙的属性初始化为</a:t>
            </a:r>
            <a:r>
              <a:rPr lang="en-US" altLang="zh-CN" sz="1600" dirty="0">
                <a:cs typeface="+mn-ea"/>
                <a:sym typeface="+mn-lt"/>
              </a:rPr>
              <a:t>0</a:t>
            </a:r>
            <a:r>
              <a:rPr lang="zh-CN" altLang="en-US" sz="1600" dirty="0">
                <a:cs typeface="+mn-ea"/>
                <a:sym typeface="+mn-lt"/>
              </a:rPr>
              <a:t>。 最后，函数返回生成的迷宫地图。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5" name="TextBox 76">
            <a:extLst>
              <a:ext uri="{FF2B5EF4-FFF2-40B4-BE49-F238E27FC236}">
                <a16:creationId xmlns:a16="http://schemas.microsoft.com/office/drawing/2014/main" id="{A0A20C49-DDBB-4D30-BA60-2CD644BC947C}"/>
              </a:ext>
            </a:extLst>
          </p:cNvPr>
          <p:cNvSpPr txBox="1"/>
          <p:nvPr/>
        </p:nvSpPr>
        <p:spPr>
          <a:xfrm>
            <a:off x="3923156" y="1503933"/>
            <a:ext cx="5203476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800" dirty="0">
                <a:cs typeface="+mn-ea"/>
                <a:sym typeface="+mn-lt"/>
              </a:rPr>
              <a:t>struct </a:t>
            </a:r>
            <a:r>
              <a:rPr lang="en-US" altLang="zh-CN" sz="1800" dirty="0" err="1">
                <a:cs typeface="+mn-ea"/>
                <a:sym typeface="+mn-lt"/>
              </a:rPr>
              <a:t>posi_info</a:t>
            </a:r>
            <a:r>
              <a:rPr lang="en-US" altLang="zh-CN" sz="1800" dirty="0">
                <a:cs typeface="+mn-ea"/>
                <a:sym typeface="+mn-lt"/>
              </a:rPr>
              <a:t>** </a:t>
            </a:r>
            <a:r>
              <a:rPr lang="en-US" altLang="zh-CN" sz="1800" dirty="0" err="1">
                <a:cs typeface="+mn-ea"/>
                <a:sym typeface="+mn-lt"/>
              </a:rPr>
              <a:t>produce_init_maze</a:t>
            </a:r>
            <a:r>
              <a:rPr lang="en-US" altLang="zh-CN" sz="1800" dirty="0">
                <a:cs typeface="+mn-ea"/>
                <a:sym typeface="+mn-lt"/>
              </a:rPr>
              <a:t>(int row, int col)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C9E437-8009-42CF-8CE9-D00FCA11FC6F}"/>
              </a:ext>
            </a:extLst>
          </p:cNvPr>
          <p:cNvSpPr txBox="1"/>
          <p:nvPr/>
        </p:nvSpPr>
        <p:spPr>
          <a:xfrm>
            <a:off x="3662346" y="1140080"/>
            <a:ext cx="514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重要模块函数</a:t>
            </a:r>
            <a:r>
              <a:rPr lang="en-US" altLang="zh-CN" sz="2800" dirty="0"/>
              <a:t>:</a:t>
            </a:r>
            <a:r>
              <a:rPr lang="zh-CN" altLang="en-US" sz="2800" dirty="0"/>
              <a:t>初始迷宫生成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799668-D264-F2B5-3A92-228DEB8A2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330" y="1843503"/>
            <a:ext cx="7055213" cy="45404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3472871"/>
      </p:ext>
    </p:extLst>
  </p:cSld>
  <p:clrMapOvr>
    <a:masterClrMapping/>
  </p:clrMapOvr>
  <p:transition spd="slow" advTm="3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1E24095C-4EC2-439C-AE89-4053E244A991}"/>
              </a:ext>
            </a:extLst>
          </p:cNvPr>
          <p:cNvSpPr txBox="1"/>
          <p:nvPr/>
        </p:nvSpPr>
        <p:spPr>
          <a:xfrm>
            <a:off x="726595" y="1083825"/>
            <a:ext cx="6582668" cy="550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600" dirty="0">
                <a:cs typeface="+mn-ea"/>
                <a:sym typeface="+mn-lt"/>
              </a:rPr>
              <a:t>Randomized Prim’s algorithm</a:t>
            </a:r>
            <a:r>
              <a:rPr lang="zh-CN" altLang="en-US" sz="1600" dirty="0">
                <a:cs typeface="+mn-ea"/>
                <a:sym typeface="+mn-lt"/>
              </a:rPr>
              <a:t>（随机</a:t>
            </a:r>
            <a:r>
              <a:rPr lang="en-US" altLang="zh-CN" sz="1600" dirty="0">
                <a:cs typeface="+mn-ea"/>
                <a:sym typeface="+mn-lt"/>
              </a:rPr>
              <a:t>Prim</a:t>
            </a:r>
            <a:r>
              <a:rPr lang="zh-CN" altLang="en-US" sz="1600" dirty="0">
                <a:cs typeface="+mn-ea"/>
                <a:sym typeface="+mn-lt"/>
              </a:rPr>
              <a:t>算法） </a:t>
            </a:r>
            <a:endParaRPr lang="en-US" altLang="zh-CN" sz="16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使用 </a:t>
            </a:r>
            <a:r>
              <a:rPr lang="en-US" altLang="zh-CN" sz="1600" dirty="0">
                <a:cs typeface="+mn-ea"/>
                <a:sym typeface="+mn-lt"/>
              </a:rPr>
              <a:t>Prim </a:t>
            </a:r>
            <a:r>
              <a:rPr lang="zh-CN" altLang="en-US" sz="1600" dirty="0">
                <a:cs typeface="+mn-ea"/>
                <a:sym typeface="+mn-lt"/>
              </a:rPr>
              <a:t>算法生成迷宫。</a:t>
            </a:r>
            <a:r>
              <a:rPr lang="en-US" altLang="zh-CN" sz="1600" dirty="0">
                <a:cs typeface="+mn-ea"/>
                <a:sym typeface="+mn-lt"/>
              </a:rPr>
              <a:t>Prim </a:t>
            </a:r>
            <a:r>
              <a:rPr lang="zh-CN" altLang="en-US" sz="1600" dirty="0">
                <a:cs typeface="+mn-ea"/>
                <a:sym typeface="+mn-lt"/>
              </a:rPr>
              <a:t>算法是一种基于贪心策略的最小生成树算法，用于在加权连通图中生成一棵最小生成树。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 在这个迷宫生成算法中，首先随机选择一个起点，然后将该起点标记为已访问。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 接着，从当前位置开始，随机选择一个未访问的相邻位置，并打通两个位置之间的墙，将该相邻位置标记为已访问。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 如果当前位置没有未访问的相邻位置，则随机选择一个已访问的位置作为当前位置。重复这个过程，直到所有位置都被访问过。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 这个算法的核心思想是，从一个起点开始，不断扩展迷宫，直到所有位置都被访问过。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 在扩展迷宫的过程中，随机选择一个未访问的相邻位置，并打通两个位置之间的墙，将该相邻位置标记为已访问。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 这样可以确保迷宫的生成是随机的，并且每个位置都有机会被访问到。最终生成的迷宫是一个连通的图，其中每个位置都可以通过相邻的位置到达。</a:t>
            </a:r>
            <a:endParaRPr lang="en-US" altLang="zh-CN" sz="16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endParaRPr lang="en-US" altLang="zh-CN" sz="1600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D3EA00-C026-C740-4EEB-1F667AF36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3" y="814721"/>
            <a:ext cx="3095375" cy="2719723"/>
          </a:xfrm>
          <a:prstGeom prst="rect">
            <a:avLst/>
          </a:prstGeom>
        </p:spPr>
      </p:pic>
      <p:pic>
        <p:nvPicPr>
          <p:cNvPr id="2050" name="Picture 2" descr="全连通迷宫">
            <a:extLst>
              <a:ext uri="{FF2B5EF4-FFF2-40B4-BE49-F238E27FC236}">
                <a16:creationId xmlns:a16="http://schemas.microsoft.com/office/drawing/2014/main" id="{213794DC-A63F-5A31-6335-09A3407F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863" y="3709800"/>
            <a:ext cx="3630248" cy="275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3083056"/>
      </p:ext>
    </p:extLst>
  </p:cSld>
  <p:clrMapOvr>
    <a:masterClrMapping/>
  </p:clrMapOvr>
  <p:transition spd="slow" advTm="30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994688" y="2768985"/>
            <a:ext cx="98407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99BC221-7C87-4CE1-9651-DF5B5607C1D3}"/>
              </a:ext>
            </a:extLst>
          </p:cNvPr>
          <p:cNvGrpSpPr/>
          <p:nvPr/>
        </p:nvGrpSpPr>
        <p:grpSpPr>
          <a:xfrm>
            <a:off x="726471" y="1677339"/>
            <a:ext cx="11088850" cy="4229416"/>
            <a:chOff x="403013" y="1601369"/>
            <a:chExt cx="11088850" cy="422941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7147BC5-31E5-4C79-BC52-0EAA83F86587}"/>
                </a:ext>
              </a:extLst>
            </p:cNvPr>
            <p:cNvSpPr/>
            <p:nvPr/>
          </p:nvSpPr>
          <p:spPr>
            <a:xfrm>
              <a:off x="6822917" y="1686296"/>
              <a:ext cx="4040282" cy="4144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73D5D1E-8EA8-4A01-B0FA-AD8607589FD7}"/>
                </a:ext>
              </a:extLst>
            </p:cNvPr>
            <p:cNvSpPr txBox="1"/>
            <p:nvPr/>
          </p:nvSpPr>
          <p:spPr>
            <a:xfrm>
              <a:off x="7802757" y="2020655"/>
              <a:ext cx="3689106" cy="1258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000" dirty="0">
                  <a:cs typeface="+mn-ea"/>
                  <a:sym typeface="+mn-lt"/>
                </a:rPr>
                <a:t>参数 </a:t>
              </a:r>
              <a:r>
                <a:rPr lang="en-US" altLang="zh-CN" sz="2000" dirty="0">
                  <a:cs typeface="+mn-ea"/>
                  <a:sym typeface="+mn-lt"/>
                </a:rPr>
                <a:t>pointer: </a:t>
              </a:r>
              <a:r>
                <a:rPr lang="zh-CN" altLang="en-US" sz="2000" dirty="0">
                  <a:cs typeface="+mn-ea"/>
                  <a:sym typeface="+mn-lt"/>
                </a:rPr>
                <a:t>迷宫地图参数 </a:t>
              </a:r>
              <a:r>
                <a:rPr lang="en-US" altLang="zh-CN" sz="2000" dirty="0">
                  <a:cs typeface="+mn-ea"/>
                  <a:sym typeface="+mn-lt"/>
                </a:rPr>
                <a:t>row: </a:t>
              </a:r>
              <a:r>
                <a:rPr lang="zh-CN" altLang="en-US" sz="2000" dirty="0">
                  <a:cs typeface="+mn-ea"/>
                  <a:sym typeface="+mn-lt"/>
                </a:rPr>
                <a:t>迷宫地图的行数</a:t>
              </a:r>
            </a:p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000" dirty="0">
                  <a:cs typeface="+mn-ea"/>
                  <a:sym typeface="+mn-lt"/>
                </a:rPr>
                <a:t>参数 </a:t>
              </a:r>
              <a:r>
                <a:rPr lang="en-US" altLang="zh-CN" sz="2000" dirty="0">
                  <a:cs typeface="+mn-ea"/>
                  <a:sym typeface="+mn-lt"/>
                </a:rPr>
                <a:t>col: </a:t>
              </a:r>
              <a:r>
                <a:rPr lang="zh-CN" altLang="en-US" sz="2000" dirty="0">
                  <a:cs typeface="+mn-ea"/>
                  <a:sym typeface="+mn-lt"/>
                </a:rPr>
                <a:t>迷宫地图的列数</a:t>
              </a:r>
            </a:p>
          </p:txBody>
        </p:sp>
        <p:sp>
          <p:nvSpPr>
            <p:cNvPr id="11" name="TextBox 76">
              <a:extLst>
                <a:ext uri="{FF2B5EF4-FFF2-40B4-BE49-F238E27FC236}">
                  <a16:creationId xmlns:a16="http://schemas.microsoft.com/office/drawing/2014/main" id="{C69CFFE5-A57B-4D31-A897-47884D3CA208}"/>
                </a:ext>
              </a:extLst>
            </p:cNvPr>
            <p:cNvSpPr txBox="1"/>
            <p:nvPr/>
          </p:nvSpPr>
          <p:spPr>
            <a:xfrm>
              <a:off x="403013" y="1601369"/>
              <a:ext cx="1107996" cy="531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400" dirty="0">
                  <a:cs typeface="+mn-ea"/>
                  <a:sym typeface="+mn-lt"/>
                </a:rPr>
                <a:t>伪代码</a:t>
              </a:r>
            </a:p>
          </p:txBody>
        </p:sp>
        <p:sp>
          <p:nvSpPr>
            <p:cNvPr id="12" name="KSO_Shape">
              <a:extLst>
                <a:ext uri="{FF2B5EF4-FFF2-40B4-BE49-F238E27FC236}">
                  <a16:creationId xmlns:a16="http://schemas.microsoft.com/office/drawing/2014/main" id="{CBA19CDE-550C-401F-9661-4CF7180E8CAF}"/>
                </a:ext>
              </a:extLst>
            </p:cNvPr>
            <p:cNvSpPr/>
            <p:nvPr/>
          </p:nvSpPr>
          <p:spPr bwMode="auto">
            <a:xfrm>
              <a:off x="7439489" y="4412007"/>
              <a:ext cx="903980" cy="1056253"/>
            </a:xfrm>
            <a:custGeom>
              <a:avLst/>
              <a:gdLst>
                <a:gd name="T0" fmla="*/ 8209 w 10908"/>
                <a:gd name="T1" fmla="*/ 2143 h 12744"/>
                <a:gd name="T2" fmla="*/ 8209 w 10908"/>
                <a:gd name="T3" fmla="*/ 1057 h 12744"/>
                <a:gd name="T4" fmla="*/ 7124 w 10908"/>
                <a:gd name="T5" fmla="*/ 0 h 12744"/>
                <a:gd name="T6" fmla="*/ 3840 w 10908"/>
                <a:gd name="T7" fmla="*/ 0 h 12744"/>
                <a:gd name="T8" fmla="*/ 2755 w 10908"/>
                <a:gd name="T9" fmla="*/ 1057 h 12744"/>
                <a:gd name="T10" fmla="*/ 2755 w 10908"/>
                <a:gd name="T11" fmla="*/ 2115 h 12744"/>
                <a:gd name="T12" fmla="*/ 0 w 10908"/>
                <a:gd name="T13" fmla="*/ 2115 h 12744"/>
                <a:gd name="T14" fmla="*/ 0 w 10908"/>
                <a:gd name="T15" fmla="*/ 3172 h 12744"/>
                <a:gd name="T16" fmla="*/ 1085 w 10908"/>
                <a:gd name="T17" fmla="*/ 3172 h 12744"/>
                <a:gd name="T18" fmla="*/ 1085 w 10908"/>
                <a:gd name="T19" fmla="*/ 11687 h 12744"/>
                <a:gd name="T20" fmla="*/ 2171 w 10908"/>
                <a:gd name="T21" fmla="*/ 12744 h 12744"/>
                <a:gd name="T22" fmla="*/ 8738 w 10908"/>
                <a:gd name="T23" fmla="*/ 12744 h 12744"/>
                <a:gd name="T24" fmla="*/ 9823 w 10908"/>
                <a:gd name="T25" fmla="*/ 11687 h 12744"/>
                <a:gd name="T26" fmla="*/ 9823 w 10908"/>
                <a:gd name="T27" fmla="*/ 3200 h 12744"/>
                <a:gd name="T28" fmla="*/ 10908 w 10908"/>
                <a:gd name="T29" fmla="*/ 3200 h 12744"/>
                <a:gd name="T30" fmla="*/ 10908 w 10908"/>
                <a:gd name="T31" fmla="*/ 2143 h 12744"/>
                <a:gd name="T32" fmla="*/ 8209 w 10908"/>
                <a:gd name="T33" fmla="*/ 2143 h 12744"/>
                <a:gd name="T34" fmla="*/ 4870 w 10908"/>
                <a:gd name="T35" fmla="*/ 10963 h 12744"/>
                <a:gd name="T36" fmla="*/ 3645 w 10908"/>
                <a:gd name="T37" fmla="*/ 10963 h 12744"/>
                <a:gd name="T38" fmla="*/ 3645 w 10908"/>
                <a:gd name="T39" fmla="*/ 4257 h 12744"/>
                <a:gd name="T40" fmla="*/ 4870 w 10908"/>
                <a:gd name="T41" fmla="*/ 4257 h 12744"/>
                <a:gd name="T42" fmla="*/ 4870 w 10908"/>
                <a:gd name="T43" fmla="*/ 10963 h 12744"/>
                <a:gd name="T44" fmla="*/ 7319 w 10908"/>
                <a:gd name="T45" fmla="*/ 10963 h 12744"/>
                <a:gd name="T46" fmla="*/ 6094 w 10908"/>
                <a:gd name="T47" fmla="*/ 10963 h 12744"/>
                <a:gd name="T48" fmla="*/ 6094 w 10908"/>
                <a:gd name="T49" fmla="*/ 4257 h 12744"/>
                <a:gd name="T50" fmla="*/ 7319 w 10908"/>
                <a:gd name="T51" fmla="*/ 4257 h 12744"/>
                <a:gd name="T52" fmla="*/ 7319 w 10908"/>
                <a:gd name="T53" fmla="*/ 10963 h 1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908" h="12744">
                  <a:moveTo>
                    <a:pt x="8209" y="2143"/>
                  </a:moveTo>
                  <a:lnTo>
                    <a:pt x="8209" y="1057"/>
                  </a:lnTo>
                  <a:cubicBezTo>
                    <a:pt x="8209" y="473"/>
                    <a:pt x="7708" y="0"/>
                    <a:pt x="7124" y="0"/>
                  </a:cubicBezTo>
                  <a:lnTo>
                    <a:pt x="3840" y="0"/>
                  </a:lnTo>
                  <a:cubicBezTo>
                    <a:pt x="3228" y="0"/>
                    <a:pt x="2755" y="473"/>
                    <a:pt x="2755" y="1057"/>
                  </a:cubicBezTo>
                  <a:lnTo>
                    <a:pt x="2755" y="2115"/>
                  </a:lnTo>
                  <a:lnTo>
                    <a:pt x="0" y="2115"/>
                  </a:lnTo>
                  <a:lnTo>
                    <a:pt x="0" y="3172"/>
                  </a:lnTo>
                  <a:lnTo>
                    <a:pt x="1085" y="3172"/>
                  </a:lnTo>
                  <a:lnTo>
                    <a:pt x="1085" y="11687"/>
                  </a:lnTo>
                  <a:cubicBezTo>
                    <a:pt x="1085" y="12271"/>
                    <a:pt x="1586" y="12744"/>
                    <a:pt x="2171" y="12744"/>
                  </a:cubicBezTo>
                  <a:lnTo>
                    <a:pt x="8738" y="12744"/>
                  </a:lnTo>
                  <a:cubicBezTo>
                    <a:pt x="9350" y="12744"/>
                    <a:pt x="9823" y="12271"/>
                    <a:pt x="9823" y="11687"/>
                  </a:cubicBezTo>
                  <a:lnTo>
                    <a:pt x="9823" y="3200"/>
                  </a:lnTo>
                  <a:lnTo>
                    <a:pt x="10908" y="3200"/>
                  </a:lnTo>
                  <a:lnTo>
                    <a:pt x="10908" y="2143"/>
                  </a:lnTo>
                  <a:lnTo>
                    <a:pt x="8209" y="2143"/>
                  </a:lnTo>
                  <a:close/>
                  <a:moveTo>
                    <a:pt x="4870" y="10963"/>
                  </a:moveTo>
                  <a:lnTo>
                    <a:pt x="3645" y="10963"/>
                  </a:lnTo>
                  <a:lnTo>
                    <a:pt x="3645" y="4257"/>
                  </a:lnTo>
                  <a:lnTo>
                    <a:pt x="4870" y="4257"/>
                  </a:lnTo>
                  <a:lnTo>
                    <a:pt x="4870" y="10963"/>
                  </a:lnTo>
                  <a:close/>
                  <a:moveTo>
                    <a:pt x="7319" y="10963"/>
                  </a:moveTo>
                  <a:lnTo>
                    <a:pt x="6094" y="10963"/>
                  </a:lnTo>
                  <a:lnTo>
                    <a:pt x="6094" y="4257"/>
                  </a:lnTo>
                  <a:lnTo>
                    <a:pt x="7319" y="4257"/>
                  </a:lnTo>
                  <a:lnTo>
                    <a:pt x="7319" y="109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76">
              <a:extLst>
                <a:ext uri="{FF2B5EF4-FFF2-40B4-BE49-F238E27FC236}">
                  <a16:creationId xmlns:a16="http://schemas.microsoft.com/office/drawing/2014/main" id="{C837DF62-6C56-4937-8E4A-3EB049095F40}"/>
                </a:ext>
              </a:extLst>
            </p:cNvPr>
            <p:cNvSpPr txBox="1"/>
            <p:nvPr/>
          </p:nvSpPr>
          <p:spPr>
            <a:xfrm>
              <a:off x="8843058" y="4586191"/>
              <a:ext cx="12490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99%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TextBox 76">
            <a:extLst>
              <a:ext uri="{FF2B5EF4-FFF2-40B4-BE49-F238E27FC236}">
                <a16:creationId xmlns:a16="http://schemas.microsoft.com/office/drawing/2014/main" id="{A0A20C49-DDBB-4D30-BA60-2CD644BC947C}"/>
              </a:ext>
            </a:extLst>
          </p:cNvPr>
          <p:cNvSpPr txBox="1"/>
          <p:nvPr/>
        </p:nvSpPr>
        <p:spPr>
          <a:xfrm>
            <a:off x="3449822" y="1503933"/>
            <a:ext cx="6150145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800" dirty="0">
                <a:cs typeface="+mn-ea"/>
                <a:sym typeface="+mn-lt"/>
              </a:rPr>
              <a:t>void </a:t>
            </a:r>
            <a:r>
              <a:rPr lang="en-US" altLang="zh-CN" sz="1800" dirty="0" err="1">
                <a:cs typeface="+mn-ea"/>
                <a:sym typeface="+mn-lt"/>
              </a:rPr>
              <a:t>prim_creatmaze</a:t>
            </a:r>
            <a:r>
              <a:rPr lang="en-US" altLang="zh-CN" sz="1800" dirty="0">
                <a:cs typeface="+mn-ea"/>
                <a:sym typeface="+mn-lt"/>
              </a:rPr>
              <a:t>(struct </a:t>
            </a:r>
            <a:r>
              <a:rPr lang="en-US" altLang="zh-CN" sz="1800" dirty="0" err="1">
                <a:cs typeface="+mn-ea"/>
                <a:sym typeface="+mn-lt"/>
              </a:rPr>
              <a:t>posi_info</a:t>
            </a:r>
            <a:r>
              <a:rPr lang="en-US" altLang="zh-CN" sz="1800" dirty="0">
                <a:cs typeface="+mn-ea"/>
                <a:sym typeface="+mn-lt"/>
              </a:rPr>
              <a:t>** pointer, int row, int col)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C9E437-8009-42CF-8CE9-D00FCA11FC6F}"/>
              </a:ext>
            </a:extLst>
          </p:cNvPr>
          <p:cNvSpPr txBox="1"/>
          <p:nvPr/>
        </p:nvSpPr>
        <p:spPr>
          <a:xfrm>
            <a:off x="4903318" y="1114555"/>
            <a:ext cx="295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重要模块函数</a:t>
            </a:r>
            <a:r>
              <a:rPr lang="en-US" altLang="zh-CN" sz="2800" dirty="0"/>
              <a:t>: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67D176-FD99-992E-D253-9A572FBA9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67" y="2273815"/>
            <a:ext cx="7626742" cy="43309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4495017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994688" y="2768985"/>
            <a:ext cx="98407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DA2EDE-74C1-4BE8-8FFC-43EACCBCA8E4}"/>
              </a:ext>
            </a:extLst>
          </p:cNvPr>
          <p:cNvSpPr txBox="1"/>
          <p:nvPr/>
        </p:nvSpPr>
        <p:spPr>
          <a:xfrm>
            <a:off x="4903318" y="1114555"/>
            <a:ext cx="295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重要模块函数</a:t>
            </a:r>
            <a:r>
              <a:rPr lang="en-US" altLang="zh-CN" sz="2800" dirty="0"/>
              <a:t>:</a:t>
            </a:r>
            <a:endParaRPr lang="zh-CN" altLang="en-US" sz="2800" dirty="0"/>
          </a:p>
        </p:txBody>
      </p:sp>
      <p:sp>
        <p:nvSpPr>
          <p:cNvPr id="7" name="TextBox 76">
            <a:extLst>
              <a:ext uri="{FF2B5EF4-FFF2-40B4-BE49-F238E27FC236}">
                <a16:creationId xmlns:a16="http://schemas.microsoft.com/office/drawing/2014/main" id="{7E1167A2-F9C2-4A35-89C6-52D6CA965B18}"/>
              </a:ext>
            </a:extLst>
          </p:cNvPr>
          <p:cNvSpPr txBox="1"/>
          <p:nvPr/>
        </p:nvSpPr>
        <p:spPr>
          <a:xfrm>
            <a:off x="2088852" y="1591009"/>
            <a:ext cx="7564507" cy="46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2000" dirty="0">
                <a:cs typeface="+mn-ea"/>
                <a:sym typeface="+mn-lt"/>
              </a:rPr>
              <a:t>void </a:t>
            </a:r>
            <a:r>
              <a:rPr lang="en-US" altLang="zh-CN" sz="2000" dirty="0" err="1">
                <a:cs typeface="+mn-ea"/>
                <a:sym typeface="+mn-lt"/>
              </a:rPr>
              <a:t>creat_multiroute_maze</a:t>
            </a:r>
            <a:r>
              <a:rPr lang="en-US" altLang="zh-CN" sz="2000" dirty="0">
                <a:cs typeface="+mn-ea"/>
                <a:sym typeface="+mn-lt"/>
              </a:rPr>
              <a:t>(struct </a:t>
            </a:r>
            <a:r>
              <a:rPr lang="en-US" altLang="zh-CN" sz="2000" dirty="0" err="1">
                <a:cs typeface="+mn-ea"/>
                <a:sym typeface="+mn-lt"/>
              </a:rPr>
              <a:t>posi_info</a:t>
            </a:r>
            <a:r>
              <a:rPr lang="en-US" altLang="zh-CN" sz="2000" dirty="0">
                <a:cs typeface="+mn-ea"/>
                <a:sym typeface="+mn-lt"/>
              </a:rPr>
              <a:t>** pointer, int row, int col)</a:t>
            </a:r>
          </a:p>
        </p:txBody>
      </p:sp>
      <p:sp>
        <p:nvSpPr>
          <p:cNvPr id="8" name="KSO_Shape">
            <a:extLst>
              <a:ext uri="{FF2B5EF4-FFF2-40B4-BE49-F238E27FC236}">
                <a16:creationId xmlns:a16="http://schemas.microsoft.com/office/drawing/2014/main" id="{8766DACD-D93A-4358-99DE-F8F9A8428B02}"/>
              </a:ext>
            </a:extLst>
          </p:cNvPr>
          <p:cNvSpPr/>
          <p:nvPr/>
        </p:nvSpPr>
        <p:spPr bwMode="auto">
          <a:xfrm>
            <a:off x="5971458" y="4846398"/>
            <a:ext cx="1179066" cy="1056253"/>
          </a:xfrm>
          <a:custGeom>
            <a:avLst/>
            <a:gdLst>
              <a:gd name="T0" fmla="*/ 8209 w 10908"/>
              <a:gd name="T1" fmla="*/ 2143 h 12744"/>
              <a:gd name="T2" fmla="*/ 8209 w 10908"/>
              <a:gd name="T3" fmla="*/ 1057 h 12744"/>
              <a:gd name="T4" fmla="*/ 7124 w 10908"/>
              <a:gd name="T5" fmla="*/ 0 h 12744"/>
              <a:gd name="T6" fmla="*/ 3840 w 10908"/>
              <a:gd name="T7" fmla="*/ 0 h 12744"/>
              <a:gd name="T8" fmla="*/ 2755 w 10908"/>
              <a:gd name="T9" fmla="*/ 1057 h 12744"/>
              <a:gd name="T10" fmla="*/ 2755 w 10908"/>
              <a:gd name="T11" fmla="*/ 2115 h 12744"/>
              <a:gd name="T12" fmla="*/ 0 w 10908"/>
              <a:gd name="T13" fmla="*/ 2115 h 12744"/>
              <a:gd name="T14" fmla="*/ 0 w 10908"/>
              <a:gd name="T15" fmla="*/ 3172 h 12744"/>
              <a:gd name="T16" fmla="*/ 1085 w 10908"/>
              <a:gd name="T17" fmla="*/ 3172 h 12744"/>
              <a:gd name="T18" fmla="*/ 1085 w 10908"/>
              <a:gd name="T19" fmla="*/ 11687 h 12744"/>
              <a:gd name="T20" fmla="*/ 2171 w 10908"/>
              <a:gd name="T21" fmla="*/ 12744 h 12744"/>
              <a:gd name="T22" fmla="*/ 8738 w 10908"/>
              <a:gd name="T23" fmla="*/ 12744 h 12744"/>
              <a:gd name="T24" fmla="*/ 9823 w 10908"/>
              <a:gd name="T25" fmla="*/ 11687 h 12744"/>
              <a:gd name="T26" fmla="*/ 9823 w 10908"/>
              <a:gd name="T27" fmla="*/ 3200 h 12744"/>
              <a:gd name="T28" fmla="*/ 10908 w 10908"/>
              <a:gd name="T29" fmla="*/ 3200 h 12744"/>
              <a:gd name="T30" fmla="*/ 10908 w 10908"/>
              <a:gd name="T31" fmla="*/ 2143 h 12744"/>
              <a:gd name="T32" fmla="*/ 8209 w 10908"/>
              <a:gd name="T33" fmla="*/ 2143 h 12744"/>
              <a:gd name="T34" fmla="*/ 4870 w 10908"/>
              <a:gd name="T35" fmla="*/ 10963 h 12744"/>
              <a:gd name="T36" fmla="*/ 3645 w 10908"/>
              <a:gd name="T37" fmla="*/ 10963 h 12744"/>
              <a:gd name="T38" fmla="*/ 3645 w 10908"/>
              <a:gd name="T39" fmla="*/ 4257 h 12744"/>
              <a:gd name="T40" fmla="*/ 4870 w 10908"/>
              <a:gd name="T41" fmla="*/ 4257 h 12744"/>
              <a:gd name="T42" fmla="*/ 4870 w 10908"/>
              <a:gd name="T43" fmla="*/ 10963 h 12744"/>
              <a:gd name="T44" fmla="*/ 7319 w 10908"/>
              <a:gd name="T45" fmla="*/ 10963 h 12744"/>
              <a:gd name="T46" fmla="*/ 6094 w 10908"/>
              <a:gd name="T47" fmla="*/ 10963 h 12744"/>
              <a:gd name="T48" fmla="*/ 6094 w 10908"/>
              <a:gd name="T49" fmla="*/ 4257 h 12744"/>
              <a:gd name="T50" fmla="*/ 7319 w 10908"/>
              <a:gd name="T51" fmla="*/ 4257 h 12744"/>
              <a:gd name="T52" fmla="*/ 7319 w 10908"/>
              <a:gd name="T53" fmla="*/ 10963 h 1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908" h="12744">
                <a:moveTo>
                  <a:pt x="8209" y="2143"/>
                </a:moveTo>
                <a:lnTo>
                  <a:pt x="8209" y="1057"/>
                </a:lnTo>
                <a:cubicBezTo>
                  <a:pt x="8209" y="473"/>
                  <a:pt x="7708" y="0"/>
                  <a:pt x="7124" y="0"/>
                </a:cubicBezTo>
                <a:lnTo>
                  <a:pt x="3840" y="0"/>
                </a:lnTo>
                <a:cubicBezTo>
                  <a:pt x="3228" y="0"/>
                  <a:pt x="2755" y="473"/>
                  <a:pt x="2755" y="1057"/>
                </a:cubicBezTo>
                <a:lnTo>
                  <a:pt x="2755" y="2115"/>
                </a:lnTo>
                <a:lnTo>
                  <a:pt x="0" y="2115"/>
                </a:lnTo>
                <a:lnTo>
                  <a:pt x="0" y="3172"/>
                </a:lnTo>
                <a:lnTo>
                  <a:pt x="1085" y="3172"/>
                </a:lnTo>
                <a:lnTo>
                  <a:pt x="1085" y="11687"/>
                </a:lnTo>
                <a:cubicBezTo>
                  <a:pt x="1085" y="12271"/>
                  <a:pt x="1586" y="12744"/>
                  <a:pt x="2171" y="12744"/>
                </a:cubicBezTo>
                <a:lnTo>
                  <a:pt x="8738" y="12744"/>
                </a:lnTo>
                <a:cubicBezTo>
                  <a:pt x="9350" y="12744"/>
                  <a:pt x="9823" y="12271"/>
                  <a:pt x="9823" y="11687"/>
                </a:cubicBezTo>
                <a:lnTo>
                  <a:pt x="9823" y="3200"/>
                </a:lnTo>
                <a:lnTo>
                  <a:pt x="10908" y="3200"/>
                </a:lnTo>
                <a:lnTo>
                  <a:pt x="10908" y="2143"/>
                </a:lnTo>
                <a:lnTo>
                  <a:pt x="8209" y="2143"/>
                </a:lnTo>
                <a:close/>
                <a:moveTo>
                  <a:pt x="4870" y="10963"/>
                </a:moveTo>
                <a:lnTo>
                  <a:pt x="3645" y="10963"/>
                </a:lnTo>
                <a:lnTo>
                  <a:pt x="3645" y="4257"/>
                </a:lnTo>
                <a:lnTo>
                  <a:pt x="4870" y="4257"/>
                </a:lnTo>
                <a:lnTo>
                  <a:pt x="4870" y="10963"/>
                </a:lnTo>
                <a:close/>
                <a:moveTo>
                  <a:pt x="7319" y="10963"/>
                </a:moveTo>
                <a:lnTo>
                  <a:pt x="6094" y="10963"/>
                </a:lnTo>
                <a:lnTo>
                  <a:pt x="6094" y="4257"/>
                </a:lnTo>
                <a:lnTo>
                  <a:pt x="7319" y="4257"/>
                </a:lnTo>
                <a:lnTo>
                  <a:pt x="7319" y="109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76">
            <a:extLst>
              <a:ext uri="{FF2B5EF4-FFF2-40B4-BE49-F238E27FC236}">
                <a16:creationId xmlns:a16="http://schemas.microsoft.com/office/drawing/2014/main" id="{0CB80EAA-38EA-4BB6-879F-C088D29BE54C}"/>
              </a:ext>
            </a:extLst>
          </p:cNvPr>
          <p:cNvSpPr txBox="1"/>
          <p:nvPr/>
        </p:nvSpPr>
        <p:spPr>
          <a:xfrm>
            <a:off x="7802140" y="5020582"/>
            <a:ext cx="162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99%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01EA7E-5083-4622-AFAC-54BB88D14BFD}"/>
              </a:ext>
            </a:extLst>
          </p:cNvPr>
          <p:cNvSpPr txBox="1"/>
          <p:nvPr/>
        </p:nvSpPr>
        <p:spPr>
          <a:xfrm>
            <a:off x="10108500" y="1096883"/>
            <a:ext cx="6589255" cy="165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2000" dirty="0">
                <a:cs typeface="+mn-ea"/>
                <a:sym typeface="+mn-lt"/>
              </a:rPr>
              <a:t>参数：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2000" dirty="0" err="1">
                <a:cs typeface="+mn-ea"/>
                <a:sym typeface="+mn-lt"/>
              </a:rPr>
              <a:t>arr</a:t>
            </a:r>
            <a:r>
              <a:rPr lang="zh-CN" altLang="en-US" sz="2000" dirty="0">
                <a:cs typeface="+mn-ea"/>
                <a:sym typeface="+mn-lt"/>
              </a:rPr>
              <a:t>：位置的二维数组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2000" dirty="0">
                <a:cs typeface="+mn-ea"/>
                <a:sym typeface="+mn-lt"/>
              </a:rPr>
              <a:t>row</a:t>
            </a:r>
            <a:r>
              <a:rPr lang="zh-CN" altLang="en-US" sz="2000" dirty="0">
                <a:cs typeface="+mn-ea"/>
                <a:sym typeface="+mn-lt"/>
              </a:rPr>
              <a:t>：迷宫的行数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2000" dirty="0">
                <a:cs typeface="+mn-ea"/>
                <a:sym typeface="+mn-lt"/>
              </a:rPr>
              <a:t>col</a:t>
            </a:r>
            <a:r>
              <a:rPr lang="zh-CN" altLang="en-US" sz="2000" dirty="0">
                <a:cs typeface="+mn-ea"/>
                <a:sym typeface="+mn-lt"/>
              </a:rPr>
              <a:t>：迷宫的列数</a:t>
            </a:r>
            <a:endParaRPr lang="en-GB" altLang="zh-CN" sz="2000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46F304-2E6E-405A-BD09-73993F724EA5}"/>
              </a:ext>
            </a:extLst>
          </p:cNvPr>
          <p:cNvSpPr txBox="1"/>
          <p:nvPr/>
        </p:nvSpPr>
        <p:spPr>
          <a:xfrm>
            <a:off x="2741022" y="2562426"/>
            <a:ext cx="6430214" cy="3259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2000" dirty="0">
                <a:cs typeface="+mn-ea"/>
                <a:sym typeface="+mn-lt"/>
              </a:rPr>
              <a:t>功能：用于随机打开迷宫中一定数量的墙壁。用于支持多通路迷宫的生成。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2000" dirty="0">
                <a:cs typeface="+mn-ea"/>
                <a:sym typeface="+mn-lt"/>
              </a:rPr>
              <a:t>1.</a:t>
            </a:r>
            <a:r>
              <a:rPr lang="zh-CN" altLang="en-US" sz="2000" dirty="0">
                <a:cs typeface="+mn-ea"/>
                <a:sym typeface="+mn-lt"/>
              </a:rPr>
              <a:t>随机选择一个起点位置，记录该位置的坐标。 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2000" dirty="0">
                <a:cs typeface="+mn-ea"/>
                <a:sym typeface="+mn-lt"/>
              </a:rPr>
              <a:t>2.</a:t>
            </a:r>
            <a:r>
              <a:rPr lang="zh-CN" altLang="en-US" sz="2000" dirty="0">
                <a:cs typeface="+mn-ea"/>
                <a:sym typeface="+mn-lt"/>
              </a:rPr>
              <a:t>计算最大可打开的墙壁数量，以确保 </a:t>
            </a:r>
            <a:r>
              <a:rPr lang="en-US" altLang="zh-CN" sz="2000" dirty="0">
                <a:cs typeface="+mn-ea"/>
                <a:sym typeface="+mn-lt"/>
              </a:rPr>
              <a:t>DFS </a:t>
            </a:r>
            <a:r>
              <a:rPr lang="zh-CN" altLang="en-US" sz="2000" dirty="0">
                <a:cs typeface="+mn-ea"/>
                <a:sym typeface="+mn-lt"/>
              </a:rPr>
              <a:t>算法的递归深度不会过大，从而避免栈溢出的问题。 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2000" dirty="0">
                <a:cs typeface="+mn-ea"/>
                <a:sym typeface="+mn-lt"/>
              </a:rPr>
              <a:t>3.</a:t>
            </a:r>
            <a:r>
              <a:rPr lang="zh-CN" altLang="en-US" sz="2000" dirty="0">
                <a:cs typeface="+mn-ea"/>
                <a:sym typeface="+mn-lt"/>
              </a:rPr>
              <a:t>在该位置周围的墙壁中随机选择墙壁打开</a:t>
            </a:r>
            <a:endParaRPr lang="en-US" altLang="zh-CN" sz="20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2000" dirty="0">
                <a:cs typeface="+mn-ea"/>
                <a:sym typeface="+mn-lt"/>
              </a:rPr>
              <a:t>随机选择一个新的位置，重复步骤 </a:t>
            </a:r>
            <a:r>
              <a:rPr lang="en-US" altLang="zh-CN" sz="2000" dirty="0">
                <a:cs typeface="+mn-ea"/>
                <a:sym typeface="+mn-lt"/>
              </a:rPr>
              <a:t>3 </a:t>
            </a:r>
            <a:r>
              <a:rPr lang="zh-CN" altLang="en-US" sz="2000" dirty="0">
                <a:cs typeface="+mn-ea"/>
                <a:sym typeface="+mn-lt"/>
              </a:rPr>
              <a:t>直到打开的墙壁数量达到最大可打开的墙壁数量为止。 迷宫生成完成。</a:t>
            </a:r>
          </a:p>
        </p:txBody>
      </p:sp>
      <p:sp>
        <p:nvSpPr>
          <p:cNvPr id="13" name="TextBox 76">
            <a:extLst>
              <a:ext uri="{FF2B5EF4-FFF2-40B4-BE49-F238E27FC236}">
                <a16:creationId xmlns:a16="http://schemas.microsoft.com/office/drawing/2014/main" id="{42225328-9A0A-4F23-A15B-5CF34BFDBAD9}"/>
              </a:ext>
            </a:extLst>
          </p:cNvPr>
          <p:cNvSpPr txBox="1"/>
          <p:nvPr/>
        </p:nvSpPr>
        <p:spPr>
          <a:xfrm>
            <a:off x="9472120" y="2209196"/>
            <a:ext cx="184731" cy="533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5" name="TextBox 76">
            <a:extLst>
              <a:ext uri="{FF2B5EF4-FFF2-40B4-BE49-F238E27FC236}">
                <a16:creationId xmlns:a16="http://schemas.microsoft.com/office/drawing/2014/main" id="{DC2E8E63-11F6-4C86-B052-B03B04E982C2}"/>
              </a:ext>
            </a:extLst>
          </p:cNvPr>
          <p:cNvSpPr txBox="1"/>
          <p:nvPr/>
        </p:nvSpPr>
        <p:spPr>
          <a:xfrm>
            <a:off x="7585347" y="1079718"/>
            <a:ext cx="2646878" cy="531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2400" dirty="0">
                <a:cs typeface="+mn-ea"/>
                <a:sym typeface="+mn-lt"/>
              </a:rPr>
              <a:t>随机打开墙壁算法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195415"/>
      </p:ext>
    </p:extLst>
  </p:cSld>
  <p:clrMapOvr>
    <a:masterClrMapping/>
  </p:clrMapOvr>
  <p:transition spd="slow" advTm="3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994688" y="2768985"/>
            <a:ext cx="98407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1AF995-EAC3-4E34-BED9-099B09C5B841}"/>
              </a:ext>
            </a:extLst>
          </p:cNvPr>
          <p:cNvSpPr txBox="1"/>
          <p:nvPr/>
        </p:nvSpPr>
        <p:spPr>
          <a:xfrm>
            <a:off x="4903318" y="1114555"/>
            <a:ext cx="295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重要模块函数</a:t>
            </a:r>
            <a:r>
              <a:rPr lang="en-US" altLang="zh-CN" sz="2800" dirty="0"/>
              <a:t>:</a:t>
            </a:r>
            <a:endParaRPr lang="zh-CN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CFAB14-1A9E-41C3-ACB1-253A6D6D88FA}"/>
              </a:ext>
            </a:extLst>
          </p:cNvPr>
          <p:cNvSpPr/>
          <p:nvPr/>
        </p:nvSpPr>
        <p:spPr>
          <a:xfrm>
            <a:off x="5131165" y="1845953"/>
            <a:ext cx="5269760" cy="4144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DD96F895-FB1B-437B-9814-8B0A527C7706}"/>
              </a:ext>
            </a:extLst>
          </p:cNvPr>
          <p:cNvSpPr txBox="1"/>
          <p:nvPr/>
        </p:nvSpPr>
        <p:spPr>
          <a:xfrm>
            <a:off x="1134338" y="1719131"/>
            <a:ext cx="10492616" cy="46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GB" altLang="zh-CN" sz="2000" dirty="0">
                <a:cs typeface="+mn-ea"/>
                <a:sym typeface="+mn-lt"/>
              </a:rPr>
              <a:t>struct </a:t>
            </a:r>
            <a:r>
              <a:rPr lang="en-GB" altLang="zh-CN" sz="2000" dirty="0" err="1">
                <a:cs typeface="+mn-ea"/>
                <a:sym typeface="+mn-lt"/>
              </a:rPr>
              <a:t>LinkStack</a:t>
            </a:r>
            <a:r>
              <a:rPr lang="en-GB" altLang="zh-CN" sz="2000" dirty="0">
                <a:cs typeface="+mn-ea"/>
                <a:sym typeface="+mn-lt"/>
              </a:rPr>
              <a:t>* </a:t>
            </a:r>
            <a:r>
              <a:rPr lang="en-GB" altLang="zh-CN" sz="2000" dirty="0" err="1">
                <a:cs typeface="+mn-ea"/>
                <a:sym typeface="+mn-lt"/>
              </a:rPr>
              <a:t>BFS_Search</a:t>
            </a:r>
            <a:r>
              <a:rPr lang="en-GB" altLang="zh-CN" sz="2000" dirty="0">
                <a:cs typeface="+mn-ea"/>
                <a:sym typeface="+mn-lt"/>
              </a:rPr>
              <a:t>(struct </a:t>
            </a:r>
            <a:r>
              <a:rPr lang="en-GB" altLang="zh-CN" sz="2000" dirty="0" err="1">
                <a:cs typeface="+mn-ea"/>
                <a:sym typeface="+mn-lt"/>
              </a:rPr>
              <a:t>posi_info</a:t>
            </a:r>
            <a:r>
              <a:rPr lang="en-GB" altLang="zh-CN" sz="2000" dirty="0">
                <a:cs typeface="+mn-ea"/>
                <a:sym typeface="+mn-lt"/>
              </a:rPr>
              <a:t>** pointer, int row, int col, int x1, int y1, int x2, int y2) 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7" name="KSO_Shape">
            <a:extLst>
              <a:ext uri="{FF2B5EF4-FFF2-40B4-BE49-F238E27FC236}">
                <a16:creationId xmlns:a16="http://schemas.microsoft.com/office/drawing/2014/main" id="{2797BE0A-04B7-4D27-A646-09FC07D86FE5}"/>
              </a:ext>
            </a:extLst>
          </p:cNvPr>
          <p:cNvSpPr/>
          <p:nvPr/>
        </p:nvSpPr>
        <p:spPr bwMode="auto">
          <a:xfrm>
            <a:off x="5935363" y="4571664"/>
            <a:ext cx="1179066" cy="1056253"/>
          </a:xfrm>
          <a:custGeom>
            <a:avLst/>
            <a:gdLst>
              <a:gd name="T0" fmla="*/ 8209 w 10908"/>
              <a:gd name="T1" fmla="*/ 2143 h 12744"/>
              <a:gd name="T2" fmla="*/ 8209 w 10908"/>
              <a:gd name="T3" fmla="*/ 1057 h 12744"/>
              <a:gd name="T4" fmla="*/ 7124 w 10908"/>
              <a:gd name="T5" fmla="*/ 0 h 12744"/>
              <a:gd name="T6" fmla="*/ 3840 w 10908"/>
              <a:gd name="T7" fmla="*/ 0 h 12744"/>
              <a:gd name="T8" fmla="*/ 2755 w 10908"/>
              <a:gd name="T9" fmla="*/ 1057 h 12744"/>
              <a:gd name="T10" fmla="*/ 2755 w 10908"/>
              <a:gd name="T11" fmla="*/ 2115 h 12744"/>
              <a:gd name="T12" fmla="*/ 0 w 10908"/>
              <a:gd name="T13" fmla="*/ 2115 h 12744"/>
              <a:gd name="T14" fmla="*/ 0 w 10908"/>
              <a:gd name="T15" fmla="*/ 3172 h 12744"/>
              <a:gd name="T16" fmla="*/ 1085 w 10908"/>
              <a:gd name="T17" fmla="*/ 3172 h 12744"/>
              <a:gd name="T18" fmla="*/ 1085 w 10908"/>
              <a:gd name="T19" fmla="*/ 11687 h 12744"/>
              <a:gd name="T20" fmla="*/ 2171 w 10908"/>
              <a:gd name="T21" fmla="*/ 12744 h 12744"/>
              <a:gd name="T22" fmla="*/ 8738 w 10908"/>
              <a:gd name="T23" fmla="*/ 12744 h 12744"/>
              <a:gd name="T24" fmla="*/ 9823 w 10908"/>
              <a:gd name="T25" fmla="*/ 11687 h 12744"/>
              <a:gd name="T26" fmla="*/ 9823 w 10908"/>
              <a:gd name="T27" fmla="*/ 3200 h 12744"/>
              <a:gd name="T28" fmla="*/ 10908 w 10908"/>
              <a:gd name="T29" fmla="*/ 3200 h 12744"/>
              <a:gd name="T30" fmla="*/ 10908 w 10908"/>
              <a:gd name="T31" fmla="*/ 2143 h 12744"/>
              <a:gd name="T32" fmla="*/ 8209 w 10908"/>
              <a:gd name="T33" fmla="*/ 2143 h 12744"/>
              <a:gd name="T34" fmla="*/ 4870 w 10908"/>
              <a:gd name="T35" fmla="*/ 10963 h 12744"/>
              <a:gd name="T36" fmla="*/ 3645 w 10908"/>
              <a:gd name="T37" fmla="*/ 10963 h 12744"/>
              <a:gd name="T38" fmla="*/ 3645 w 10908"/>
              <a:gd name="T39" fmla="*/ 4257 h 12744"/>
              <a:gd name="T40" fmla="*/ 4870 w 10908"/>
              <a:gd name="T41" fmla="*/ 4257 h 12744"/>
              <a:gd name="T42" fmla="*/ 4870 w 10908"/>
              <a:gd name="T43" fmla="*/ 10963 h 12744"/>
              <a:gd name="T44" fmla="*/ 7319 w 10908"/>
              <a:gd name="T45" fmla="*/ 10963 h 12744"/>
              <a:gd name="T46" fmla="*/ 6094 w 10908"/>
              <a:gd name="T47" fmla="*/ 10963 h 12744"/>
              <a:gd name="T48" fmla="*/ 6094 w 10908"/>
              <a:gd name="T49" fmla="*/ 4257 h 12744"/>
              <a:gd name="T50" fmla="*/ 7319 w 10908"/>
              <a:gd name="T51" fmla="*/ 4257 h 12744"/>
              <a:gd name="T52" fmla="*/ 7319 w 10908"/>
              <a:gd name="T53" fmla="*/ 10963 h 1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908" h="12744">
                <a:moveTo>
                  <a:pt x="8209" y="2143"/>
                </a:moveTo>
                <a:lnTo>
                  <a:pt x="8209" y="1057"/>
                </a:lnTo>
                <a:cubicBezTo>
                  <a:pt x="8209" y="473"/>
                  <a:pt x="7708" y="0"/>
                  <a:pt x="7124" y="0"/>
                </a:cubicBezTo>
                <a:lnTo>
                  <a:pt x="3840" y="0"/>
                </a:lnTo>
                <a:cubicBezTo>
                  <a:pt x="3228" y="0"/>
                  <a:pt x="2755" y="473"/>
                  <a:pt x="2755" y="1057"/>
                </a:cubicBezTo>
                <a:lnTo>
                  <a:pt x="2755" y="2115"/>
                </a:lnTo>
                <a:lnTo>
                  <a:pt x="0" y="2115"/>
                </a:lnTo>
                <a:lnTo>
                  <a:pt x="0" y="3172"/>
                </a:lnTo>
                <a:lnTo>
                  <a:pt x="1085" y="3172"/>
                </a:lnTo>
                <a:lnTo>
                  <a:pt x="1085" y="11687"/>
                </a:lnTo>
                <a:cubicBezTo>
                  <a:pt x="1085" y="12271"/>
                  <a:pt x="1586" y="12744"/>
                  <a:pt x="2171" y="12744"/>
                </a:cubicBezTo>
                <a:lnTo>
                  <a:pt x="8738" y="12744"/>
                </a:lnTo>
                <a:cubicBezTo>
                  <a:pt x="9350" y="12744"/>
                  <a:pt x="9823" y="12271"/>
                  <a:pt x="9823" y="11687"/>
                </a:cubicBezTo>
                <a:lnTo>
                  <a:pt x="9823" y="3200"/>
                </a:lnTo>
                <a:lnTo>
                  <a:pt x="10908" y="3200"/>
                </a:lnTo>
                <a:lnTo>
                  <a:pt x="10908" y="2143"/>
                </a:lnTo>
                <a:lnTo>
                  <a:pt x="8209" y="2143"/>
                </a:lnTo>
                <a:close/>
                <a:moveTo>
                  <a:pt x="4870" y="10963"/>
                </a:moveTo>
                <a:lnTo>
                  <a:pt x="3645" y="10963"/>
                </a:lnTo>
                <a:lnTo>
                  <a:pt x="3645" y="4257"/>
                </a:lnTo>
                <a:lnTo>
                  <a:pt x="4870" y="4257"/>
                </a:lnTo>
                <a:lnTo>
                  <a:pt x="4870" y="10963"/>
                </a:lnTo>
                <a:close/>
                <a:moveTo>
                  <a:pt x="7319" y="10963"/>
                </a:moveTo>
                <a:lnTo>
                  <a:pt x="6094" y="10963"/>
                </a:lnTo>
                <a:lnTo>
                  <a:pt x="6094" y="4257"/>
                </a:lnTo>
                <a:lnTo>
                  <a:pt x="7319" y="4257"/>
                </a:lnTo>
                <a:lnTo>
                  <a:pt x="7319" y="109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TextBox 76">
            <a:extLst>
              <a:ext uri="{FF2B5EF4-FFF2-40B4-BE49-F238E27FC236}">
                <a16:creationId xmlns:a16="http://schemas.microsoft.com/office/drawing/2014/main" id="{98E5E344-9F00-4F03-AFA4-19DDD40562D5}"/>
              </a:ext>
            </a:extLst>
          </p:cNvPr>
          <p:cNvSpPr txBox="1"/>
          <p:nvPr/>
        </p:nvSpPr>
        <p:spPr>
          <a:xfrm>
            <a:off x="7766045" y="4745848"/>
            <a:ext cx="162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99%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DF759-2A70-49A6-AEC4-AA2E1BEAA112}"/>
              </a:ext>
            </a:extLst>
          </p:cNvPr>
          <p:cNvSpPr txBox="1"/>
          <p:nvPr/>
        </p:nvSpPr>
        <p:spPr>
          <a:xfrm>
            <a:off x="171065" y="1975832"/>
            <a:ext cx="6589255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参数：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GB" altLang="zh-CN" dirty="0">
                <a:cs typeface="+mn-ea"/>
                <a:sym typeface="+mn-lt"/>
              </a:rPr>
              <a:t>pointer </a:t>
            </a:r>
            <a:r>
              <a:rPr lang="zh-CN" altLang="en-US" dirty="0">
                <a:cs typeface="+mn-ea"/>
                <a:sym typeface="+mn-lt"/>
              </a:rPr>
              <a:t>二维数组，表示迷宫地图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GB" altLang="zh-CN" dirty="0">
                <a:cs typeface="+mn-ea"/>
                <a:sym typeface="+mn-lt"/>
              </a:rPr>
              <a:t>row </a:t>
            </a:r>
            <a:r>
              <a:rPr lang="zh-CN" altLang="en-US" dirty="0">
                <a:cs typeface="+mn-ea"/>
                <a:sym typeface="+mn-lt"/>
              </a:rPr>
              <a:t>迷宫地图的行数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GB" altLang="zh-CN" dirty="0">
                <a:cs typeface="+mn-ea"/>
                <a:sym typeface="+mn-lt"/>
              </a:rPr>
              <a:t>col </a:t>
            </a:r>
            <a:r>
              <a:rPr lang="zh-CN" altLang="en-US" dirty="0">
                <a:cs typeface="+mn-ea"/>
                <a:sym typeface="+mn-lt"/>
              </a:rPr>
              <a:t>迷宫地图的列数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GB" altLang="zh-CN" dirty="0">
                <a:cs typeface="+mn-ea"/>
                <a:sym typeface="+mn-lt"/>
              </a:rPr>
              <a:t>x1 </a:t>
            </a:r>
            <a:r>
              <a:rPr lang="zh-CN" altLang="en-US" dirty="0">
                <a:cs typeface="+mn-ea"/>
                <a:sym typeface="+mn-lt"/>
              </a:rPr>
              <a:t>起点的行坐标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GB" altLang="zh-CN" dirty="0">
                <a:cs typeface="+mn-ea"/>
                <a:sym typeface="+mn-lt"/>
              </a:rPr>
              <a:t>y1 </a:t>
            </a:r>
            <a:r>
              <a:rPr lang="zh-CN" altLang="en-US" dirty="0">
                <a:cs typeface="+mn-ea"/>
                <a:sym typeface="+mn-lt"/>
              </a:rPr>
              <a:t>起点的列坐标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GB" altLang="zh-CN" dirty="0">
                <a:cs typeface="+mn-ea"/>
                <a:sym typeface="+mn-lt"/>
              </a:rPr>
              <a:t>x2 </a:t>
            </a:r>
            <a:r>
              <a:rPr lang="zh-CN" altLang="en-US" dirty="0">
                <a:cs typeface="+mn-ea"/>
                <a:sym typeface="+mn-lt"/>
              </a:rPr>
              <a:t>终点的行坐标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GB" altLang="zh-CN" dirty="0">
                <a:cs typeface="+mn-ea"/>
                <a:sym typeface="+mn-lt"/>
              </a:rPr>
              <a:t>y2 </a:t>
            </a:r>
            <a:r>
              <a:rPr lang="zh-CN" altLang="en-US" dirty="0">
                <a:cs typeface="+mn-ea"/>
                <a:sym typeface="+mn-lt"/>
              </a:rPr>
              <a:t>终点的列坐标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GB" altLang="zh-CN" dirty="0">
                <a:cs typeface="+mn-ea"/>
                <a:sym typeface="+mn-lt"/>
              </a:rPr>
              <a:t>return struct </a:t>
            </a:r>
            <a:r>
              <a:rPr lang="en-GB" altLang="zh-CN" dirty="0" err="1">
                <a:cs typeface="+mn-ea"/>
                <a:sym typeface="+mn-lt"/>
              </a:rPr>
              <a:t>LinkStack</a:t>
            </a:r>
            <a:r>
              <a:rPr lang="en-GB" altLang="zh-CN" dirty="0">
                <a:cs typeface="+mn-ea"/>
                <a:sym typeface="+mn-lt"/>
              </a:rPr>
              <a:t>* </a:t>
            </a:r>
            <a:r>
              <a:rPr lang="zh-CN" altLang="en-US" dirty="0">
                <a:cs typeface="+mn-ea"/>
                <a:sym typeface="+mn-lt"/>
              </a:rPr>
              <a:t>返回一个指向栈的指针，存储从起点到终点的最短路径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 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B5E151-2FE0-48FC-B765-96ED52AFA27A}"/>
              </a:ext>
            </a:extLst>
          </p:cNvPr>
          <p:cNvGrpSpPr/>
          <p:nvPr/>
        </p:nvGrpSpPr>
        <p:grpSpPr>
          <a:xfrm>
            <a:off x="7465800" y="2306679"/>
            <a:ext cx="4040282" cy="4144489"/>
            <a:chOff x="6822917" y="1686296"/>
            <a:chExt cx="4040282" cy="414448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B902B97-1607-466B-A349-3E297AA0F754}"/>
                </a:ext>
              </a:extLst>
            </p:cNvPr>
            <p:cNvSpPr/>
            <p:nvPr/>
          </p:nvSpPr>
          <p:spPr>
            <a:xfrm>
              <a:off x="6822917" y="1686296"/>
              <a:ext cx="4040282" cy="4144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BAFDE38-D397-4474-B9A1-BB7908D8CAA3}"/>
                </a:ext>
              </a:extLst>
            </p:cNvPr>
            <p:cNvSpPr txBox="1"/>
            <p:nvPr/>
          </p:nvSpPr>
          <p:spPr>
            <a:xfrm>
              <a:off x="6998505" y="2394652"/>
              <a:ext cx="3689106" cy="1659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000" dirty="0">
                  <a:cs typeface="+mn-ea"/>
                  <a:sym typeface="+mn-lt"/>
                </a:rPr>
                <a:t>功能：寻找最短路径</a:t>
              </a:r>
              <a:endParaRPr lang="en-US" altLang="zh-CN" sz="2000" dirty="0">
                <a:cs typeface="+mn-ea"/>
                <a:sym typeface="+mn-lt"/>
              </a:endParaRPr>
            </a:p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endParaRPr lang="en-US" altLang="zh-CN" sz="2000" dirty="0">
                <a:cs typeface="+mn-ea"/>
                <a:sym typeface="+mn-lt"/>
              </a:endParaRPr>
            </a:p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000" dirty="0">
                  <a:cs typeface="+mn-ea"/>
                  <a:sym typeface="+mn-lt"/>
                </a:rPr>
                <a:t>广度优先搜索函数，用于寻找迷宫中两点之间的最短路径</a:t>
              </a:r>
            </a:p>
          </p:txBody>
        </p:sp>
        <p:sp>
          <p:nvSpPr>
            <p:cNvPr id="13" name="TextBox 76">
              <a:extLst>
                <a:ext uri="{FF2B5EF4-FFF2-40B4-BE49-F238E27FC236}">
                  <a16:creationId xmlns:a16="http://schemas.microsoft.com/office/drawing/2014/main" id="{BB91AB90-FA32-4697-A6A6-9BA2B44DA740}"/>
                </a:ext>
              </a:extLst>
            </p:cNvPr>
            <p:cNvSpPr txBox="1"/>
            <p:nvPr/>
          </p:nvSpPr>
          <p:spPr>
            <a:xfrm>
              <a:off x="7519618" y="1800205"/>
              <a:ext cx="2646878" cy="531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400" dirty="0">
                  <a:cs typeface="+mn-ea"/>
                  <a:sym typeface="+mn-lt"/>
                </a:rPr>
                <a:t>广度优先搜索函数</a:t>
              </a:r>
            </a:p>
          </p:txBody>
        </p:sp>
        <p:sp>
          <p:nvSpPr>
            <p:cNvPr id="14" name="KSO_Shape">
              <a:extLst>
                <a:ext uri="{FF2B5EF4-FFF2-40B4-BE49-F238E27FC236}">
                  <a16:creationId xmlns:a16="http://schemas.microsoft.com/office/drawing/2014/main" id="{65DFFF9A-7725-4B72-A796-9FA634A383A7}"/>
                </a:ext>
              </a:extLst>
            </p:cNvPr>
            <p:cNvSpPr/>
            <p:nvPr/>
          </p:nvSpPr>
          <p:spPr bwMode="auto">
            <a:xfrm>
              <a:off x="7439489" y="4412007"/>
              <a:ext cx="903980" cy="1056253"/>
            </a:xfrm>
            <a:custGeom>
              <a:avLst/>
              <a:gdLst>
                <a:gd name="T0" fmla="*/ 8209 w 10908"/>
                <a:gd name="T1" fmla="*/ 2143 h 12744"/>
                <a:gd name="T2" fmla="*/ 8209 w 10908"/>
                <a:gd name="T3" fmla="*/ 1057 h 12744"/>
                <a:gd name="T4" fmla="*/ 7124 w 10908"/>
                <a:gd name="T5" fmla="*/ 0 h 12744"/>
                <a:gd name="T6" fmla="*/ 3840 w 10908"/>
                <a:gd name="T7" fmla="*/ 0 h 12744"/>
                <a:gd name="T8" fmla="*/ 2755 w 10908"/>
                <a:gd name="T9" fmla="*/ 1057 h 12744"/>
                <a:gd name="T10" fmla="*/ 2755 w 10908"/>
                <a:gd name="T11" fmla="*/ 2115 h 12744"/>
                <a:gd name="T12" fmla="*/ 0 w 10908"/>
                <a:gd name="T13" fmla="*/ 2115 h 12744"/>
                <a:gd name="T14" fmla="*/ 0 w 10908"/>
                <a:gd name="T15" fmla="*/ 3172 h 12744"/>
                <a:gd name="T16" fmla="*/ 1085 w 10908"/>
                <a:gd name="T17" fmla="*/ 3172 h 12744"/>
                <a:gd name="T18" fmla="*/ 1085 w 10908"/>
                <a:gd name="T19" fmla="*/ 11687 h 12744"/>
                <a:gd name="T20" fmla="*/ 2171 w 10908"/>
                <a:gd name="T21" fmla="*/ 12744 h 12744"/>
                <a:gd name="T22" fmla="*/ 8738 w 10908"/>
                <a:gd name="T23" fmla="*/ 12744 h 12744"/>
                <a:gd name="T24" fmla="*/ 9823 w 10908"/>
                <a:gd name="T25" fmla="*/ 11687 h 12744"/>
                <a:gd name="T26" fmla="*/ 9823 w 10908"/>
                <a:gd name="T27" fmla="*/ 3200 h 12744"/>
                <a:gd name="T28" fmla="*/ 10908 w 10908"/>
                <a:gd name="T29" fmla="*/ 3200 h 12744"/>
                <a:gd name="T30" fmla="*/ 10908 w 10908"/>
                <a:gd name="T31" fmla="*/ 2143 h 12744"/>
                <a:gd name="T32" fmla="*/ 8209 w 10908"/>
                <a:gd name="T33" fmla="*/ 2143 h 12744"/>
                <a:gd name="T34" fmla="*/ 4870 w 10908"/>
                <a:gd name="T35" fmla="*/ 10963 h 12744"/>
                <a:gd name="T36" fmla="*/ 3645 w 10908"/>
                <a:gd name="T37" fmla="*/ 10963 h 12744"/>
                <a:gd name="T38" fmla="*/ 3645 w 10908"/>
                <a:gd name="T39" fmla="*/ 4257 h 12744"/>
                <a:gd name="T40" fmla="*/ 4870 w 10908"/>
                <a:gd name="T41" fmla="*/ 4257 h 12744"/>
                <a:gd name="T42" fmla="*/ 4870 w 10908"/>
                <a:gd name="T43" fmla="*/ 10963 h 12744"/>
                <a:gd name="T44" fmla="*/ 7319 w 10908"/>
                <a:gd name="T45" fmla="*/ 10963 h 12744"/>
                <a:gd name="T46" fmla="*/ 6094 w 10908"/>
                <a:gd name="T47" fmla="*/ 10963 h 12744"/>
                <a:gd name="T48" fmla="*/ 6094 w 10908"/>
                <a:gd name="T49" fmla="*/ 4257 h 12744"/>
                <a:gd name="T50" fmla="*/ 7319 w 10908"/>
                <a:gd name="T51" fmla="*/ 4257 h 12744"/>
                <a:gd name="T52" fmla="*/ 7319 w 10908"/>
                <a:gd name="T53" fmla="*/ 10963 h 1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908" h="12744">
                  <a:moveTo>
                    <a:pt x="8209" y="2143"/>
                  </a:moveTo>
                  <a:lnTo>
                    <a:pt x="8209" y="1057"/>
                  </a:lnTo>
                  <a:cubicBezTo>
                    <a:pt x="8209" y="473"/>
                    <a:pt x="7708" y="0"/>
                    <a:pt x="7124" y="0"/>
                  </a:cubicBezTo>
                  <a:lnTo>
                    <a:pt x="3840" y="0"/>
                  </a:lnTo>
                  <a:cubicBezTo>
                    <a:pt x="3228" y="0"/>
                    <a:pt x="2755" y="473"/>
                    <a:pt x="2755" y="1057"/>
                  </a:cubicBezTo>
                  <a:lnTo>
                    <a:pt x="2755" y="2115"/>
                  </a:lnTo>
                  <a:lnTo>
                    <a:pt x="0" y="2115"/>
                  </a:lnTo>
                  <a:lnTo>
                    <a:pt x="0" y="3172"/>
                  </a:lnTo>
                  <a:lnTo>
                    <a:pt x="1085" y="3172"/>
                  </a:lnTo>
                  <a:lnTo>
                    <a:pt x="1085" y="11687"/>
                  </a:lnTo>
                  <a:cubicBezTo>
                    <a:pt x="1085" y="12271"/>
                    <a:pt x="1586" y="12744"/>
                    <a:pt x="2171" y="12744"/>
                  </a:cubicBezTo>
                  <a:lnTo>
                    <a:pt x="8738" y="12744"/>
                  </a:lnTo>
                  <a:cubicBezTo>
                    <a:pt x="9350" y="12744"/>
                    <a:pt x="9823" y="12271"/>
                    <a:pt x="9823" y="11687"/>
                  </a:cubicBezTo>
                  <a:lnTo>
                    <a:pt x="9823" y="3200"/>
                  </a:lnTo>
                  <a:lnTo>
                    <a:pt x="10908" y="3200"/>
                  </a:lnTo>
                  <a:lnTo>
                    <a:pt x="10908" y="2143"/>
                  </a:lnTo>
                  <a:lnTo>
                    <a:pt x="8209" y="2143"/>
                  </a:lnTo>
                  <a:close/>
                  <a:moveTo>
                    <a:pt x="4870" y="10963"/>
                  </a:moveTo>
                  <a:lnTo>
                    <a:pt x="3645" y="10963"/>
                  </a:lnTo>
                  <a:lnTo>
                    <a:pt x="3645" y="4257"/>
                  </a:lnTo>
                  <a:lnTo>
                    <a:pt x="4870" y="4257"/>
                  </a:lnTo>
                  <a:lnTo>
                    <a:pt x="4870" y="10963"/>
                  </a:lnTo>
                  <a:close/>
                  <a:moveTo>
                    <a:pt x="7319" y="10963"/>
                  </a:moveTo>
                  <a:lnTo>
                    <a:pt x="6094" y="10963"/>
                  </a:lnTo>
                  <a:lnTo>
                    <a:pt x="6094" y="4257"/>
                  </a:lnTo>
                  <a:lnTo>
                    <a:pt x="7319" y="4257"/>
                  </a:lnTo>
                  <a:lnTo>
                    <a:pt x="7319" y="109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76">
              <a:extLst>
                <a:ext uri="{FF2B5EF4-FFF2-40B4-BE49-F238E27FC236}">
                  <a16:creationId xmlns:a16="http://schemas.microsoft.com/office/drawing/2014/main" id="{F5ED7E1B-0F8B-40C9-8FAA-63D458EF7EA7}"/>
                </a:ext>
              </a:extLst>
            </p:cNvPr>
            <p:cNvSpPr txBox="1"/>
            <p:nvPr/>
          </p:nvSpPr>
          <p:spPr>
            <a:xfrm>
              <a:off x="8843058" y="4586191"/>
              <a:ext cx="12490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99%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E260D74-9EA0-127F-E82F-7468409EAAD4}"/>
              </a:ext>
            </a:extLst>
          </p:cNvPr>
          <p:cNvSpPr txBox="1"/>
          <p:nvPr/>
        </p:nvSpPr>
        <p:spPr>
          <a:xfrm>
            <a:off x="2242732" y="5206574"/>
            <a:ext cx="7706535" cy="1863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实现原理：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如果当前位置可通往某个方向，把该方向作为下个位置，判断该位置是否终点，若非终点，把该位置作为新的当前位置，如果是终点，停止循环，找到进行最少操作的路径（最短路径），返回路径指针。 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endParaRPr lang="en-US" altLang="zh-CN" dirty="0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0396786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590F5A4-EFFC-4EFB-9B44-BB265A120F89}"/>
              </a:ext>
            </a:extLst>
          </p:cNvPr>
          <p:cNvGrpSpPr/>
          <p:nvPr/>
        </p:nvGrpSpPr>
        <p:grpSpPr>
          <a:xfrm>
            <a:off x="7486741" y="1704238"/>
            <a:ext cx="4040282" cy="4144489"/>
            <a:chOff x="6822917" y="1686296"/>
            <a:chExt cx="4040282" cy="414448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7C6F319-F33E-4F4F-AC30-A3C3CDBFDC47}"/>
                </a:ext>
              </a:extLst>
            </p:cNvPr>
            <p:cNvSpPr/>
            <p:nvPr/>
          </p:nvSpPr>
          <p:spPr>
            <a:xfrm>
              <a:off x="6822917" y="1686296"/>
              <a:ext cx="4040282" cy="4144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KSO_Shape">
              <a:extLst>
                <a:ext uri="{FF2B5EF4-FFF2-40B4-BE49-F238E27FC236}">
                  <a16:creationId xmlns:a16="http://schemas.microsoft.com/office/drawing/2014/main" id="{A02560EB-B00B-4D43-88E6-1DD62B8D9FEC}"/>
                </a:ext>
              </a:extLst>
            </p:cNvPr>
            <p:cNvSpPr/>
            <p:nvPr/>
          </p:nvSpPr>
          <p:spPr bwMode="auto">
            <a:xfrm>
              <a:off x="7439489" y="4412007"/>
              <a:ext cx="903980" cy="1056253"/>
            </a:xfrm>
            <a:custGeom>
              <a:avLst/>
              <a:gdLst>
                <a:gd name="T0" fmla="*/ 8209 w 10908"/>
                <a:gd name="T1" fmla="*/ 2143 h 12744"/>
                <a:gd name="T2" fmla="*/ 8209 w 10908"/>
                <a:gd name="T3" fmla="*/ 1057 h 12744"/>
                <a:gd name="T4" fmla="*/ 7124 w 10908"/>
                <a:gd name="T5" fmla="*/ 0 h 12744"/>
                <a:gd name="T6" fmla="*/ 3840 w 10908"/>
                <a:gd name="T7" fmla="*/ 0 h 12744"/>
                <a:gd name="T8" fmla="*/ 2755 w 10908"/>
                <a:gd name="T9" fmla="*/ 1057 h 12744"/>
                <a:gd name="T10" fmla="*/ 2755 w 10908"/>
                <a:gd name="T11" fmla="*/ 2115 h 12744"/>
                <a:gd name="T12" fmla="*/ 0 w 10908"/>
                <a:gd name="T13" fmla="*/ 2115 h 12744"/>
                <a:gd name="T14" fmla="*/ 0 w 10908"/>
                <a:gd name="T15" fmla="*/ 3172 h 12744"/>
                <a:gd name="T16" fmla="*/ 1085 w 10908"/>
                <a:gd name="T17" fmla="*/ 3172 h 12744"/>
                <a:gd name="T18" fmla="*/ 1085 w 10908"/>
                <a:gd name="T19" fmla="*/ 11687 h 12744"/>
                <a:gd name="T20" fmla="*/ 2171 w 10908"/>
                <a:gd name="T21" fmla="*/ 12744 h 12744"/>
                <a:gd name="T22" fmla="*/ 8738 w 10908"/>
                <a:gd name="T23" fmla="*/ 12744 h 12744"/>
                <a:gd name="T24" fmla="*/ 9823 w 10908"/>
                <a:gd name="T25" fmla="*/ 11687 h 12744"/>
                <a:gd name="T26" fmla="*/ 9823 w 10908"/>
                <a:gd name="T27" fmla="*/ 3200 h 12744"/>
                <a:gd name="T28" fmla="*/ 10908 w 10908"/>
                <a:gd name="T29" fmla="*/ 3200 h 12744"/>
                <a:gd name="T30" fmla="*/ 10908 w 10908"/>
                <a:gd name="T31" fmla="*/ 2143 h 12744"/>
                <a:gd name="T32" fmla="*/ 8209 w 10908"/>
                <a:gd name="T33" fmla="*/ 2143 h 12744"/>
                <a:gd name="T34" fmla="*/ 4870 w 10908"/>
                <a:gd name="T35" fmla="*/ 10963 h 12744"/>
                <a:gd name="T36" fmla="*/ 3645 w 10908"/>
                <a:gd name="T37" fmla="*/ 10963 h 12744"/>
                <a:gd name="T38" fmla="*/ 3645 w 10908"/>
                <a:gd name="T39" fmla="*/ 4257 h 12744"/>
                <a:gd name="T40" fmla="*/ 4870 w 10908"/>
                <a:gd name="T41" fmla="*/ 4257 h 12744"/>
                <a:gd name="T42" fmla="*/ 4870 w 10908"/>
                <a:gd name="T43" fmla="*/ 10963 h 12744"/>
                <a:gd name="T44" fmla="*/ 7319 w 10908"/>
                <a:gd name="T45" fmla="*/ 10963 h 12744"/>
                <a:gd name="T46" fmla="*/ 6094 w 10908"/>
                <a:gd name="T47" fmla="*/ 10963 h 12744"/>
                <a:gd name="T48" fmla="*/ 6094 w 10908"/>
                <a:gd name="T49" fmla="*/ 4257 h 12744"/>
                <a:gd name="T50" fmla="*/ 7319 w 10908"/>
                <a:gd name="T51" fmla="*/ 4257 h 12744"/>
                <a:gd name="T52" fmla="*/ 7319 w 10908"/>
                <a:gd name="T53" fmla="*/ 10963 h 1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908" h="12744">
                  <a:moveTo>
                    <a:pt x="8209" y="2143"/>
                  </a:moveTo>
                  <a:lnTo>
                    <a:pt x="8209" y="1057"/>
                  </a:lnTo>
                  <a:cubicBezTo>
                    <a:pt x="8209" y="473"/>
                    <a:pt x="7708" y="0"/>
                    <a:pt x="7124" y="0"/>
                  </a:cubicBezTo>
                  <a:lnTo>
                    <a:pt x="3840" y="0"/>
                  </a:lnTo>
                  <a:cubicBezTo>
                    <a:pt x="3228" y="0"/>
                    <a:pt x="2755" y="473"/>
                    <a:pt x="2755" y="1057"/>
                  </a:cubicBezTo>
                  <a:lnTo>
                    <a:pt x="2755" y="2115"/>
                  </a:lnTo>
                  <a:lnTo>
                    <a:pt x="0" y="2115"/>
                  </a:lnTo>
                  <a:lnTo>
                    <a:pt x="0" y="3172"/>
                  </a:lnTo>
                  <a:lnTo>
                    <a:pt x="1085" y="3172"/>
                  </a:lnTo>
                  <a:lnTo>
                    <a:pt x="1085" y="11687"/>
                  </a:lnTo>
                  <a:cubicBezTo>
                    <a:pt x="1085" y="12271"/>
                    <a:pt x="1586" y="12744"/>
                    <a:pt x="2171" y="12744"/>
                  </a:cubicBezTo>
                  <a:lnTo>
                    <a:pt x="8738" y="12744"/>
                  </a:lnTo>
                  <a:cubicBezTo>
                    <a:pt x="9350" y="12744"/>
                    <a:pt x="9823" y="12271"/>
                    <a:pt x="9823" y="11687"/>
                  </a:cubicBezTo>
                  <a:lnTo>
                    <a:pt x="9823" y="3200"/>
                  </a:lnTo>
                  <a:lnTo>
                    <a:pt x="10908" y="3200"/>
                  </a:lnTo>
                  <a:lnTo>
                    <a:pt x="10908" y="2143"/>
                  </a:lnTo>
                  <a:lnTo>
                    <a:pt x="8209" y="2143"/>
                  </a:lnTo>
                  <a:close/>
                  <a:moveTo>
                    <a:pt x="4870" y="10963"/>
                  </a:moveTo>
                  <a:lnTo>
                    <a:pt x="3645" y="10963"/>
                  </a:lnTo>
                  <a:lnTo>
                    <a:pt x="3645" y="4257"/>
                  </a:lnTo>
                  <a:lnTo>
                    <a:pt x="4870" y="4257"/>
                  </a:lnTo>
                  <a:lnTo>
                    <a:pt x="4870" y="10963"/>
                  </a:lnTo>
                  <a:close/>
                  <a:moveTo>
                    <a:pt x="7319" y="10963"/>
                  </a:moveTo>
                  <a:lnTo>
                    <a:pt x="6094" y="10963"/>
                  </a:lnTo>
                  <a:lnTo>
                    <a:pt x="6094" y="4257"/>
                  </a:lnTo>
                  <a:lnTo>
                    <a:pt x="7319" y="4257"/>
                  </a:lnTo>
                  <a:lnTo>
                    <a:pt x="7319" y="109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TextBox 76">
              <a:extLst>
                <a:ext uri="{FF2B5EF4-FFF2-40B4-BE49-F238E27FC236}">
                  <a16:creationId xmlns:a16="http://schemas.microsoft.com/office/drawing/2014/main" id="{0123B034-B2AF-49B4-BB97-CF6BD79556DC}"/>
                </a:ext>
              </a:extLst>
            </p:cNvPr>
            <p:cNvSpPr txBox="1"/>
            <p:nvPr/>
          </p:nvSpPr>
          <p:spPr>
            <a:xfrm>
              <a:off x="8843058" y="4586191"/>
              <a:ext cx="12490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99%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C2D8EE6-7023-C189-513F-4D281612411D}"/>
              </a:ext>
            </a:extLst>
          </p:cNvPr>
          <p:cNvSpPr txBox="1"/>
          <p:nvPr/>
        </p:nvSpPr>
        <p:spPr>
          <a:xfrm>
            <a:off x="-55304" y="1098825"/>
            <a:ext cx="462479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首先，通过 Init_LinkStack 函数初始化一个栈，用于存储路径。然后，通过两个二重循环初始化每个位置的访问状态和前驱位置。 接着，通过 generate_LinkQueue 函数初始化一个队列，用于存储待访问的位置。将起点入队，并标记起点已经被访问过。 然后，进入一个循环，当队列不为空时，从队列中取出队首元素。如果当前位置是终点，将终点入栈，并从终点开始，依次将前驱位置入栈，直到起点。如果当前位置不是终点，继续遍历。 在遍历过程中，如果可以向左、右、上、下移动，且相邻位置没有被访问过，将相邻位置入队，并标记相邻位置的前驱位置为当前位置。 最后，返回路径栈。 在这个算法中，使用了两种数据结构：栈和队列。栈用于存储路径，队列用于存储待访问的位置。同时，还使用了一个二维数组 pointer，用于存储每个位置的信息，包括位置坐标、是否可通过、可通过的方向和前驱位置等。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DB7703B-5D0A-FD45-9149-295CB85F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244" y="1391934"/>
            <a:ext cx="7706536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0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994688" y="2768985"/>
            <a:ext cx="98407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5C489E-1C3D-43EB-A68E-9AF56DCDB426}"/>
              </a:ext>
            </a:extLst>
          </p:cNvPr>
          <p:cNvSpPr/>
          <p:nvPr/>
        </p:nvSpPr>
        <p:spPr>
          <a:xfrm>
            <a:off x="5203090" y="2298395"/>
            <a:ext cx="5269760" cy="4144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extBox 76">
            <a:extLst>
              <a:ext uri="{FF2B5EF4-FFF2-40B4-BE49-F238E27FC236}">
                <a16:creationId xmlns:a16="http://schemas.microsoft.com/office/drawing/2014/main" id="{9CBF31C5-2F9A-4E4A-9F53-C74AA4DD54FB}"/>
              </a:ext>
            </a:extLst>
          </p:cNvPr>
          <p:cNvSpPr txBox="1"/>
          <p:nvPr/>
        </p:nvSpPr>
        <p:spPr>
          <a:xfrm>
            <a:off x="1110439" y="1620628"/>
            <a:ext cx="1046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000" dirty="0">
                <a:cs typeface="+mn-ea"/>
                <a:sym typeface="+mn-lt"/>
              </a:rPr>
              <a:t>void DFS(struct </a:t>
            </a:r>
            <a:r>
              <a:rPr lang="en-GB" altLang="zh-CN" sz="2000" dirty="0" err="1">
                <a:cs typeface="+mn-ea"/>
                <a:sym typeface="+mn-lt"/>
              </a:rPr>
              <a:t>posi_info</a:t>
            </a:r>
            <a:r>
              <a:rPr lang="en-GB" altLang="zh-CN" sz="2000" dirty="0">
                <a:cs typeface="+mn-ea"/>
                <a:sym typeface="+mn-lt"/>
              </a:rPr>
              <a:t>** pointer, int row, int col, int x1, int y1, int x2, int y2, int x, int y, int deep) 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9" name="KSO_Shape">
            <a:extLst>
              <a:ext uri="{FF2B5EF4-FFF2-40B4-BE49-F238E27FC236}">
                <a16:creationId xmlns:a16="http://schemas.microsoft.com/office/drawing/2014/main" id="{9B3F6DF7-7D42-40E5-A8AE-B0F85CB698D9}"/>
              </a:ext>
            </a:extLst>
          </p:cNvPr>
          <p:cNvSpPr/>
          <p:nvPr/>
        </p:nvSpPr>
        <p:spPr bwMode="auto">
          <a:xfrm>
            <a:off x="5935363" y="4571664"/>
            <a:ext cx="1179066" cy="1056253"/>
          </a:xfrm>
          <a:custGeom>
            <a:avLst/>
            <a:gdLst>
              <a:gd name="T0" fmla="*/ 8209 w 10908"/>
              <a:gd name="T1" fmla="*/ 2143 h 12744"/>
              <a:gd name="T2" fmla="*/ 8209 w 10908"/>
              <a:gd name="T3" fmla="*/ 1057 h 12744"/>
              <a:gd name="T4" fmla="*/ 7124 w 10908"/>
              <a:gd name="T5" fmla="*/ 0 h 12744"/>
              <a:gd name="T6" fmla="*/ 3840 w 10908"/>
              <a:gd name="T7" fmla="*/ 0 h 12744"/>
              <a:gd name="T8" fmla="*/ 2755 w 10908"/>
              <a:gd name="T9" fmla="*/ 1057 h 12744"/>
              <a:gd name="T10" fmla="*/ 2755 w 10908"/>
              <a:gd name="T11" fmla="*/ 2115 h 12744"/>
              <a:gd name="T12" fmla="*/ 0 w 10908"/>
              <a:gd name="T13" fmla="*/ 2115 h 12744"/>
              <a:gd name="T14" fmla="*/ 0 w 10908"/>
              <a:gd name="T15" fmla="*/ 3172 h 12744"/>
              <a:gd name="T16" fmla="*/ 1085 w 10908"/>
              <a:gd name="T17" fmla="*/ 3172 h 12744"/>
              <a:gd name="T18" fmla="*/ 1085 w 10908"/>
              <a:gd name="T19" fmla="*/ 11687 h 12744"/>
              <a:gd name="T20" fmla="*/ 2171 w 10908"/>
              <a:gd name="T21" fmla="*/ 12744 h 12744"/>
              <a:gd name="T22" fmla="*/ 8738 w 10908"/>
              <a:gd name="T23" fmla="*/ 12744 h 12744"/>
              <a:gd name="T24" fmla="*/ 9823 w 10908"/>
              <a:gd name="T25" fmla="*/ 11687 h 12744"/>
              <a:gd name="T26" fmla="*/ 9823 w 10908"/>
              <a:gd name="T27" fmla="*/ 3200 h 12744"/>
              <a:gd name="T28" fmla="*/ 10908 w 10908"/>
              <a:gd name="T29" fmla="*/ 3200 h 12744"/>
              <a:gd name="T30" fmla="*/ 10908 w 10908"/>
              <a:gd name="T31" fmla="*/ 2143 h 12744"/>
              <a:gd name="T32" fmla="*/ 8209 w 10908"/>
              <a:gd name="T33" fmla="*/ 2143 h 12744"/>
              <a:gd name="T34" fmla="*/ 4870 w 10908"/>
              <a:gd name="T35" fmla="*/ 10963 h 12744"/>
              <a:gd name="T36" fmla="*/ 3645 w 10908"/>
              <a:gd name="T37" fmla="*/ 10963 h 12744"/>
              <a:gd name="T38" fmla="*/ 3645 w 10908"/>
              <a:gd name="T39" fmla="*/ 4257 h 12744"/>
              <a:gd name="T40" fmla="*/ 4870 w 10908"/>
              <a:gd name="T41" fmla="*/ 4257 h 12744"/>
              <a:gd name="T42" fmla="*/ 4870 w 10908"/>
              <a:gd name="T43" fmla="*/ 10963 h 12744"/>
              <a:gd name="T44" fmla="*/ 7319 w 10908"/>
              <a:gd name="T45" fmla="*/ 10963 h 12744"/>
              <a:gd name="T46" fmla="*/ 6094 w 10908"/>
              <a:gd name="T47" fmla="*/ 10963 h 12744"/>
              <a:gd name="T48" fmla="*/ 6094 w 10908"/>
              <a:gd name="T49" fmla="*/ 4257 h 12744"/>
              <a:gd name="T50" fmla="*/ 7319 w 10908"/>
              <a:gd name="T51" fmla="*/ 4257 h 12744"/>
              <a:gd name="T52" fmla="*/ 7319 w 10908"/>
              <a:gd name="T53" fmla="*/ 10963 h 1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908" h="12744">
                <a:moveTo>
                  <a:pt x="8209" y="2143"/>
                </a:moveTo>
                <a:lnTo>
                  <a:pt x="8209" y="1057"/>
                </a:lnTo>
                <a:cubicBezTo>
                  <a:pt x="8209" y="473"/>
                  <a:pt x="7708" y="0"/>
                  <a:pt x="7124" y="0"/>
                </a:cubicBezTo>
                <a:lnTo>
                  <a:pt x="3840" y="0"/>
                </a:lnTo>
                <a:cubicBezTo>
                  <a:pt x="3228" y="0"/>
                  <a:pt x="2755" y="473"/>
                  <a:pt x="2755" y="1057"/>
                </a:cubicBezTo>
                <a:lnTo>
                  <a:pt x="2755" y="2115"/>
                </a:lnTo>
                <a:lnTo>
                  <a:pt x="0" y="2115"/>
                </a:lnTo>
                <a:lnTo>
                  <a:pt x="0" y="3172"/>
                </a:lnTo>
                <a:lnTo>
                  <a:pt x="1085" y="3172"/>
                </a:lnTo>
                <a:lnTo>
                  <a:pt x="1085" y="11687"/>
                </a:lnTo>
                <a:cubicBezTo>
                  <a:pt x="1085" y="12271"/>
                  <a:pt x="1586" y="12744"/>
                  <a:pt x="2171" y="12744"/>
                </a:cubicBezTo>
                <a:lnTo>
                  <a:pt x="8738" y="12744"/>
                </a:lnTo>
                <a:cubicBezTo>
                  <a:pt x="9350" y="12744"/>
                  <a:pt x="9823" y="12271"/>
                  <a:pt x="9823" y="11687"/>
                </a:cubicBezTo>
                <a:lnTo>
                  <a:pt x="9823" y="3200"/>
                </a:lnTo>
                <a:lnTo>
                  <a:pt x="10908" y="3200"/>
                </a:lnTo>
                <a:lnTo>
                  <a:pt x="10908" y="2143"/>
                </a:lnTo>
                <a:lnTo>
                  <a:pt x="8209" y="2143"/>
                </a:lnTo>
                <a:close/>
                <a:moveTo>
                  <a:pt x="4870" y="10963"/>
                </a:moveTo>
                <a:lnTo>
                  <a:pt x="3645" y="10963"/>
                </a:lnTo>
                <a:lnTo>
                  <a:pt x="3645" y="4257"/>
                </a:lnTo>
                <a:lnTo>
                  <a:pt x="4870" y="4257"/>
                </a:lnTo>
                <a:lnTo>
                  <a:pt x="4870" y="10963"/>
                </a:lnTo>
                <a:close/>
                <a:moveTo>
                  <a:pt x="7319" y="10963"/>
                </a:moveTo>
                <a:lnTo>
                  <a:pt x="6094" y="10963"/>
                </a:lnTo>
                <a:lnTo>
                  <a:pt x="6094" y="4257"/>
                </a:lnTo>
                <a:lnTo>
                  <a:pt x="7319" y="4257"/>
                </a:lnTo>
                <a:lnTo>
                  <a:pt x="7319" y="109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TextBox 76">
            <a:extLst>
              <a:ext uri="{FF2B5EF4-FFF2-40B4-BE49-F238E27FC236}">
                <a16:creationId xmlns:a16="http://schemas.microsoft.com/office/drawing/2014/main" id="{36F0E92C-75CC-4107-946C-38E0C1A7332D}"/>
              </a:ext>
            </a:extLst>
          </p:cNvPr>
          <p:cNvSpPr txBox="1"/>
          <p:nvPr/>
        </p:nvSpPr>
        <p:spPr>
          <a:xfrm>
            <a:off x="7766045" y="4745848"/>
            <a:ext cx="1629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99%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7E5D83-BD83-4C92-99D2-C47842511A1F}"/>
              </a:ext>
            </a:extLst>
          </p:cNvPr>
          <p:cNvSpPr txBox="1"/>
          <p:nvPr/>
        </p:nvSpPr>
        <p:spPr>
          <a:xfrm>
            <a:off x="1127655" y="2228975"/>
            <a:ext cx="6589255" cy="486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深度优先搜索算法，用于寻找迷宫中两点之间的路径（寻找所有路径）</a:t>
            </a:r>
            <a:endParaRPr lang="en-US" altLang="zh-CN" sz="16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endParaRPr lang="zh-CN" altLang="en-US" sz="16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参数：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600" dirty="0">
                <a:cs typeface="+mn-ea"/>
                <a:sym typeface="+mn-lt"/>
              </a:rPr>
              <a:t>pointer </a:t>
            </a:r>
            <a:r>
              <a:rPr lang="zh-CN" altLang="en-US" sz="1600" dirty="0">
                <a:cs typeface="+mn-ea"/>
                <a:sym typeface="+mn-lt"/>
              </a:rPr>
              <a:t>指向当前位置的指针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600" dirty="0">
                <a:cs typeface="+mn-ea"/>
                <a:sym typeface="+mn-lt"/>
              </a:rPr>
              <a:t>row </a:t>
            </a:r>
            <a:r>
              <a:rPr lang="zh-CN" altLang="en-US" sz="1600" dirty="0">
                <a:cs typeface="+mn-ea"/>
                <a:sym typeface="+mn-lt"/>
              </a:rPr>
              <a:t>迷宫地图的行数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600" dirty="0">
                <a:cs typeface="+mn-ea"/>
                <a:sym typeface="+mn-lt"/>
              </a:rPr>
              <a:t>col </a:t>
            </a:r>
            <a:r>
              <a:rPr lang="zh-CN" altLang="en-US" sz="1600" dirty="0">
                <a:cs typeface="+mn-ea"/>
                <a:sym typeface="+mn-lt"/>
              </a:rPr>
              <a:t>迷宫地图的列数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600" dirty="0">
                <a:cs typeface="+mn-ea"/>
                <a:sym typeface="+mn-lt"/>
              </a:rPr>
              <a:t>x1 </a:t>
            </a:r>
            <a:r>
              <a:rPr lang="zh-CN" altLang="en-US" sz="1600" dirty="0">
                <a:cs typeface="+mn-ea"/>
                <a:sym typeface="+mn-lt"/>
              </a:rPr>
              <a:t>起点的横坐标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600" dirty="0">
                <a:cs typeface="+mn-ea"/>
                <a:sym typeface="+mn-lt"/>
              </a:rPr>
              <a:t>y1 </a:t>
            </a:r>
            <a:r>
              <a:rPr lang="zh-CN" altLang="en-US" sz="1600" dirty="0">
                <a:cs typeface="+mn-ea"/>
                <a:sym typeface="+mn-lt"/>
              </a:rPr>
              <a:t>起点的纵坐标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600" dirty="0">
                <a:cs typeface="+mn-ea"/>
                <a:sym typeface="+mn-lt"/>
              </a:rPr>
              <a:t>x2 </a:t>
            </a:r>
            <a:r>
              <a:rPr lang="zh-CN" altLang="en-US" sz="1600" dirty="0">
                <a:cs typeface="+mn-ea"/>
                <a:sym typeface="+mn-lt"/>
              </a:rPr>
              <a:t>终点的横坐标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600" dirty="0">
                <a:cs typeface="+mn-ea"/>
                <a:sym typeface="+mn-lt"/>
              </a:rPr>
              <a:t>y2 </a:t>
            </a:r>
            <a:r>
              <a:rPr lang="zh-CN" altLang="en-US" sz="1600" dirty="0">
                <a:cs typeface="+mn-ea"/>
                <a:sym typeface="+mn-lt"/>
              </a:rPr>
              <a:t>终点的纵坐标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600" dirty="0">
                <a:cs typeface="+mn-ea"/>
                <a:sym typeface="+mn-lt"/>
              </a:rPr>
              <a:t>x </a:t>
            </a:r>
            <a:r>
              <a:rPr lang="zh-CN" altLang="en-US" sz="1600" dirty="0">
                <a:cs typeface="+mn-ea"/>
                <a:sym typeface="+mn-lt"/>
              </a:rPr>
              <a:t>当前位置的横坐标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600" dirty="0">
                <a:cs typeface="+mn-ea"/>
                <a:sym typeface="+mn-lt"/>
              </a:rPr>
              <a:t>y </a:t>
            </a:r>
            <a:r>
              <a:rPr lang="zh-CN" altLang="en-US" sz="1600" dirty="0">
                <a:cs typeface="+mn-ea"/>
                <a:sym typeface="+mn-lt"/>
              </a:rPr>
              <a:t>当前位置的纵坐标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1600" dirty="0">
                <a:cs typeface="+mn-ea"/>
                <a:sym typeface="+mn-lt"/>
              </a:rPr>
              <a:t>deep </a:t>
            </a:r>
            <a:r>
              <a:rPr lang="zh-CN" altLang="en-US" sz="1600" dirty="0">
                <a:cs typeface="+mn-ea"/>
                <a:sym typeface="+mn-lt"/>
              </a:rPr>
              <a:t>当前递归的深度，用于判断是否为第一次进入函数</a:t>
            </a: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sz="1600" dirty="0">
                <a:cs typeface="+mn-ea"/>
                <a:sym typeface="+mn-lt"/>
              </a:rPr>
              <a:t> </a:t>
            </a:r>
            <a:endParaRPr lang="en-US" altLang="zh-CN" sz="1600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endParaRPr lang="en-US" altLang="zh-CN" sz="1600" dirty="0"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B21D6B7-7123-498F-B148-37BE4904646B}"/>
              </a:ext>
            </a:extLst>
          </p:cNvPr>
          <p:cNvGrpSpPr/>
          <p:nvPr/>
        </p:nvGrpSpPr>
        <p:grpSpPr>
          <a:xfrm>
            <a:off x="7375059" y="2367815"/>
            <a:ext cx="4040282" cy="4144489"/>
            <a:chOff x="6822917" y="1686296"/>
            <a:chExt cx="4040282" cy="414448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79BA6A6-1B30-41E2-AE21-B6CCDBBCDE6E}"/>
                </a:ext>
              </a:extLst>
            </p:cNvPr>
            <p:cNvSpPr/>
            <p:nvPr/>
          </p:nvSpPr>
          <p:spPr>
            <a:xfrm>
              <a:off x="6822917" y="1686296"/>
              <a:ext cx="4040282" cy="4144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80C9675-F62D-4375-B7DF-48AD7AFCB983}"/>
                </a:ext>
              </a:extLst>
            </p:cNvPr>
            <p:cNvSpPr txBox="1"/>
            <p:nvPr/>
          </p:nvSpPr>
          <p:spPr>
            <a:xfrm>
              <a:off x="6998505" y="2394652"/>
              <a:ext cx="3689106" cy="246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000" dirty="0">
                  <a:cs typeface="+mn-ea"/>
                  <a:sym typeface="+mn-lt"/>
                </a:rPr>
                <a:t>功能：寻找所有路径</a:t>
              </a:r>
              <a:endParaRPr lang="en-US" altLang="zh-CN" sz="2000" dirty="0">
                <a:cs typeface="+mn-ea"/>
                <a:sym typeface="+mn-lt"/>
              </a:endParaRPr>
            </a:p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000" dirty="0">
                  <a:cs typeface="+mn-ea"/>
                  <a:sym typeface="+mn-lt"/>
                </a:rPr>
                <a:t>用一个栈</a:t>
              </a:r>
              <a:r>
                <a:rPr lang="en-US" altLang="zh-CN" sz="2000" dirty="0" err="1">
                  <a:cs typeface="+mn-ea"/>
                  <a:sym typeface="+mn-lt"/>
                </a:rPr>
                <a:t>middlestack</a:t>
              </a:r>
              <a:r>
                <a:rPr lang="zh-CN" altLang="en-US" sz="2000" dirty="0">
                  <a:cs typeface="+mn-ea"/>
                  <a:sym typeface="+mn-lt"/>
                </a:rPr>
                <a:t>保存每次路径的中间信息</a:t>
              </a:r>
            </a:p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000" dirty="0">
                  <a:cs typeface="+mn-ea"/>
                  <a:sym typeface="+mn-lt"/>
                </a:rPr>
                <a:t>用一个队列的队列</a:t>
              </a:r>
              <a:r>
                <a:rPr lang="en-US" altLang="zh-CN" sz="2000" dirty="0">
                  <a:cs typeface="+mn-ea"/>
                  <a:sym typeface="+mn-lt"/>
                </a:rPr>
                <a:t>solution</a:t>
              </a:r>
              <a:r>
                <a:rPr lang="zh-CN" altLang="en-US" sz="2000" dirty="0">
                  <a:cs typeface="+mn-ea"/>
                  <a:sym typeface="+mn-lt"/>
                </a:rPr>
                <a:t>存储所有路径，全局变量</a:t>
              </a:r>
              <a:endParaRPr lang="en-US" altLang="zh-CN" sz="2000" dirty="0">
                <a:cs typeface="+mn-ea"/>
                <a:sym typeface="+mn-lt"/>
              </a:endParaRPr>
            </a:p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endParaRPr lang="en-US" altLang="zh-CN" sz="2000" dirty="0">
                <a:cs typeface="+mn-ea"/>
                <a:sym typeface="+mn-lt"/>
              </a:endParaRPr>
            </a:p>
          </p:txBody>
        </p:sp>
        <p:sp>
          <p:nvSpPr>
            <p:cNvPr id="15" name="TextBox 76">
              <a:extLst>
                <a:ext uri="{FF2B5EF4-FFF2-40B4-BE49-F238E27FC236}">
                  <a16:creationId xmlns:a16="http://schemas.microsoft.com/office/drawing/2014/main" id="{F9E9A197-71AD-4072-8C83-0BF0D0883D01}"/>
                </a:ext>
              </a:extLst>
            </p:cNvPr>
            <p:cNvSpPr txBox="1"/>
            <p:nvPr/>
          </p:nvSpPr>
          <p:spPr>
            <a:xfrm>
              <a:off x="7519618" y="1800205"/>
              <a:ext cx="2646878" cy="531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400" dirty="0">
                  <a:cs typeface="+mn-ea"/>
                  <a:sym typeface="+mn-lt"/>
                </a:rPr>
                <a:t>深度优先搜索算法</a:t>
              </a:r>
            </a:p>
          </p:txBody>
        </p:sp>
        <p:sp>
          <p:nvSpPr>
            <p:cNvPr id="16" name="KSO_Shape">
              <a:extLst>
                <a:ext uri="{FF2B5EF4-FFF2-40B4-BE49-F238E27FC236}">
                  <a16:creationId xmlns:a16="http://schemas.microsoft.com/office/drawing/2014/main" id="{436C9D78-98F2-45A1-BD60-0CD711939B36}"/>
                </a:ext>
              </a:extLst>
            </p:cNvPr>
            <p:cNvSpPr/>
            <p:nvPr/>
          </p:nvSpPr>
          <p:spPr bwMode="auto">
            <a:xfrm>
              <a:off x="7439489" y="4412007"/>
              <a:ext cx="903980" cy="1056253"/>
            </a:xfrm>
            <a:custGeom>
              <a:avLst/>
              <a:gdLst>
                <a:gd name="T0" fmla="*/ 8209 w 10908"/>
                <a:gd name="T1" fmla="*/ 2143 h 12744"/>
                <a:gd name="T2" fmla="*/ 8209 w 10908"/>
                <a:gd name="T3" fmla="*/ 1057 h 12744"/>
                <a:gd name="T4" fmla="*/ 7124 w 10908"/>
                <a:gd name="T5" fmla="*/ 0 h 12744"/>
                <a:gd name="T6" fmla="*/ 3840 w 10908"/>
                <a:gd name="T7" fmla="*/ 0 h 12744"/>
                <a:gd name="T8" fmla="*/ 2755 w 10908"/>
                <a:gd name="T9" fmla="*/ 1057 h 12744"/>
                <a:gd name="T10" fmla="*/ 2755 w 10908"/>
                <a:gd name="T11" fmla="*/ 2115 h 12744"/>
                <a:gd name="T12" fmla="*/ 0 w 10908"/>
                <a:gd name="T13" fmla="*/ 2115 h 12744"/>
                <a:gd name="T14" fmla="*/ 0 w 10908"/>
                <a:gd name="T15" fmla="*/ 3172 h 12744"/>
                <a:gd name="T16" fmla="*/ 1085 w 10908"/>
                <a:gd name="T17" fmla="*/ 3172 h 12744"/>
                <a:gd name="T18" fmla="*/ 1085 w 10908"/>
                <a:gd name="T19" fmla="*/ 11687 h 12744"/>
                <a:gd name="T20" fmla="*/ 2171 w 10908"/>
                <a:gd name="T21" fmla="*/ 12744 h 12744"/>
                <a:gd name="T22" fmla="*/ 8738 w 10908"/>
                <a:gd name="T23" fmla="*/ 12744 h 12744"/>
                <a:gd name="T24" fmla="*/ 9823 w 10908"/>
                <a:gd name="T25" fmla="*/ 11687 h 12744"/>
                <a:gd name="T26" fmla="*/ 9823 w 10908"/>
                <a:gd name="T27" fmla="*/ 3200 h 12744"/>
                <a:gd name="T28" fmla="*/ 10908 w 10908"/>
                <a:gd name="T29" fmla="*/ 3200 h 12744"/>
                <a:gd name="T30" fmla="*/ 10908 w 10908"/>
                <a:gd name="T31" fmla="*/ 2143 h 12744"/>
                <a:gd name="T32" fmla="*/ 8209 w 10908"/>
                <a:gd name="T33" fmla="*/ 2143 h 12744"/>
                <a:gd name="T34" fmla="*/ 4870 w 10908"/>
                <a:gd name="T35" fmla="*/ 10963 h 12744"/>
                <a:gd name="T36" fmla="*/ 3645 w 10908"/>
                <a:gd name="T37" fmla="*/ 10963 h 12744"/>
                <a:gd name="T38" fmla="*/ 3645 w 10908"/>
                <a:gd name="T39" fmla="*/ 4257 h 12744"/>
                <a:gd name="T40" fmla="*/ 4870 w 10908"/>
                <a:gd name="T41" fmla="*/ 4257 h 12744"/>
                <a:gd name="T42" fmla="*/ 4870 w 10908"/>
                <a:gd name="T43" fmla="*/ 10963 h 12744"/>
                <a:gd name="T44" fmla="*/ 7319 w 10908"/>
                <a:gd name="T45" fmla="*/ 10963 h 12744"/>
                <a:gd name="T46" fmla="*/ 6094 w 10908"/>
                <a:gd name="T47" fmla="*/ 10963 h 12744"/>
                <a:gd name="T48" fmla="*/ 6094 w 10908"/>
                <a:gd name="T49" fmla="*/ 4257 h 12744"/>
                <a:gd name="T50" fmla="*/ 7319 w 10908"/>
                <a:gd name="T51" fmla="*/ 4257 h 12744"/>
                <a:gd name="T52" fmla="*/ 7319 w 10908"/>
                <a:gd name="T53" fmla="*/ 10963 h 1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908" h="12744">
                  <a:moveTo>
                    <a:pt x="8209" y="2143"/>
                  </a:moveTo>
                  <a:lnTo>
                    <a:pt x="8209" y="1057"/>
                  </a:lnTo>
                  <a:cubicBezTo>
                    <a:pt x="8209" y="473"/>
                    <a:pt x="7708" y="0"/>
                    <a:pt x="7124" y="0"/>
                  </a:cubicBezTo>
                  <a:lnTo>
                    <a:pt x="3840" y="0"/>
                  </a:lnTo>
                  <a:cubicBezTo>
                    <a:pt x="3228" y="0"/>
                    <a:pt x="2755" y="473"/>
                    <a:pt x="2755" y="1057"/>
                  </a:cubicBezTo>
                  <a:lnTo>
                    <a:pt x="2755" y="2115"/>
                  </a:lnTo>
                  <a:lnTo>
                    <a:pt x="0" y="2115"/>
                  </a:lnTo>
                  <a:lnTo>
                    <a:pt x="0" y="3172"/>
                  </a:lnTo>
                  <a:lnTo>
                    <a:pt x="1085" y="3172"/>
                  </a:lnTo>
                  <a:lnTo>
                    <a:pt x="1085" y="11687"/>
                  </a:lnTo>
                  <a:cubicBezTo>
                    <a:pt x="1085" y="12271"/>
                    <a:pt x="1586" y="12744"/>
                    <a:pt x="2171" y="12744"/>
                  </a:cubicBezTo>
                  <a:lnTo>
                    <a:pt x="8738" y="12744"/>
                  </a:lnTo>
                  <a:cubicBezTo>
                    <a:pt x="9350" y="12744"/>
                    <a:pt x="9823" y="12271"/>
                    <a:pt x="9823" y="11687"/>
                  </a:cubicBezTo>
                  <a:lnTo>
                    <a:pt x="9823" y="3200"/>
                  </a:lnTo>
                  <a:lnTo>
                    <a:pt x="10908" y="3200"/>
                  </a:lnTo>
                  <a:lnTo>
                    <a:pt x="10908" y="2143"/>
                  </a:lnTo>
                  <a:lnTo>
                    <a:pt x="8209" y="2143"/>
                  </a:lnTo>
                  <a:close/>
                  <a:moveTo>
                    <a:pt x="4870" y="10963"/>
                  </a:moveTo>
                  <a:lnTo>
                    <a:pt x="3645" y="10963"/>
                  </a:lnTo>
                  <a:lnTo>
                    <a:pt x="3645" y="4257"/>
                  </a:lnTo>
                  <a:lnTo>
                    <a:pt x="4870" y="4257"/>
                  </a:lnTo>
                  <a:lnTo>
                    <a:pt x="4870" y="10963"/>
                  </a:lnTo>
                  <a:close/>
                  <a:moveTo>
                    <a:pt x="7319" y="10963"/>
                  </a:moveTo>
                  <a:lnTo>
                    <a:pt x="6094" y="10963"/>
                  </a:lnTo>
                  <a:lnTo>
                    <a:pt x="6094" y="4257"/>
                  </a:lnTo>
                  <a:lnTo>
                    <a:pt x="7319" y="4257"/>
                  </a:lnTo>
                  <a:lnTo>
                    <a:pt x="7319" y="109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76">
              <a:extLst>
                <a:ext uri="{FF2B5EF4-FFF2-40B4-BE49-F238E27FC236}">
                  <a16:creationId xmlns:a16="http://schemas.microsoft.com/office/drawing/2014/main" id="{8CEEF7FE-10C0-4B06-9296-25C9928DB789}"/>
                </a:ext>
              </a:extLst>
            </p:cNvPr>
            <p:cNvSpPr txBox="1"/>
            <p:nvPr/>
          </p:nvSpPr>
          <p:spPr>
            <a:xfrm>
              <a:off x="8843058" y="4586191"/>
              <a:ext cx="12490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99%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875B999-8B44-4B8D-B678-D7C0E68C1D42}"/>
              </a:ext>
            </a:extLst>
          </p:cNvPr>
          <p:cNvSpPr txBox="1"/>
          <p:nvPr/>
        </p:nvSpPr>
        <p:spPr>
          <a:xfrm>
            <a:off x="4903318" y="1114555"/>
            <a:ext cx="295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重要模块函数</a:t>
            </a:r>
            <a:r>
              <a:rPr lang="en-US" altLang="zh-CN" sz="2800" dirty="0"/>
              <a:t>: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0406856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0" y="0"/>
            <a:ext cx="9347201" cy="6864351"/>
          </a:xfrm>
          <a:custGeom>
            <a:avLst/>
            <a:gdLst/>
            <a:ahLst/>
            <a:cxnLst/>
            <a:rect l="0" t="0" r="0" b="0"/>
            <a:pathLst>
              <a:path w="9347201" h="6864351">
                <a:moveTo>
                  <a:pt x="0" y="6208"/>
                </a:moveTo>
                <a:lnTo>
                  <a:pt x="0" y="6864350"/>
                </a:lnTo>
                <a:lnTo>
                  <a:pt x="9347200" y="6864350"/>
                </a:lnTo>
                <a:lnTo>
                  <a:pt x="9340735" y="6740525"/>
                </a:lnTo>
                <a:cubicBezTo>
                  <a:pt x="9333054" y="6593412"/>
                  <a:pt x="9288923" y="6389139"/>
                  <a:pt x="9234416" y="6248400"/>
                </a:cubicBezTo>
                <a:cubicBezTo>
                  <a:pt x="9157833" y="6050656"/>
                  <a:pt x="8997135" y="5820765"/>
                  <a:pt x="8847116" y="5694335"/>
                </a:cubicBezTo>
                <a:cubicBezTo>
                  <a:pt x="8535405" y="5431638"/>
                  <a:pt x="8259981" y="5311225"/>
                  <a:pt x="7776692" y="5226350"/>
                </a:cubicBezTo>
                <a:cubicBezTo>
                  <a:pt x="7428868" y="5165266"/>
                  <a:pt x="7310939" y="5129685"/>
                  <a:pt x="7094972" y="5020665"/>
                </a:cubicBezTo>
                <a:cubicBezTo>
                  <a:pt x="6693746" y="4818127"/>
                  <a:pt x="6228021" y="4359178"/>
                  <a:pt x="5947861" y="3890242"/>
                </a:cubicBezTo>
                <a:cubicBezTo>
                  <a:pt x="5851121" y="3728319"/>
                  <a:pt x="5820792" y="3668135"/>
                  <a:pt x="5739974" y="3477719"/>
                </a:cubicBezTo>
                <a:cubicBezTo>
                  <a:pt x="5542845" y="3013267"/>
                  <a:pt x="5313956" y="2675705"/>
                  <a:pt x="4970378" y="2342733"/>
                </a:cubicBezTo>
                <a:cubicBezTo>
                  <a:pt x="4477329" y="1864904"/>
                  <a:pt x="3735589" y="1420781"/>
                  <a:pt x="3094111" y="1219304"/>
                </a:cubicBezTo>
                <a:cubicBezTo>
                  <a:pt x="2913574" y="1162600"/>
                  <a:pt x="2746155" y="1060597"/>
                  <a:pt x="2606643" y="922305"/>
                </a:cubicBezTo>
                <a:cubicBezTo>
                  <a:pt x="2405504" y="722923"/>
                  <a:pt x="2276846" y="468921"/>
                  <a:pt x="2185977" y="91805"/>
                </a:cubicBezTo>
                <a:lnTo>
                  <a:pt x="2163856" y="0"/>
                </a:lnTo>
                <a:close/>
              </a:path>
            </a:pathLst>
          </a:custGeom>
          <a:solidFill>
            <a:srgbClr val="FDF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auto">
          <a:xfrm>
            <a:off x="3175" y="5268686"/>
            <a:ext cx="12188825" cy="1589314"/>
            <a:chOff x="4" y="1"/>
            <a:chExt cx="8540" cy="1998"/>
          </a:xfrm>
        </p:grpSpPr>
        <p:sp>
          <p:nvSpPr>
            <p:cNvPr id="12" name="Freeform 12"/>
            <p:cNvSpPr/>
            <p:nvPr/>
          </p:nvSpPr>
          <p:spPr bwMode="auto">
            <a:xfrm>
              <a:off x="4" y="1"/>
              <a:ext cx="8540" cy="1998"/>
            </a:xfrm>
            <a:custGeom>
              <a:avLst/>
              <a:gdLst>
                <a:gd name="T0" fmla="*/ 0 w 3600"/>
                <a:gd name="T1" fmla="*/ 0 h 840"/>
                <a:gd name="T2" fmla="*/ 100 w 3600"/>
                <a:gd name="T3" fmla="*/ 63 h 840"/>
                <a:gd name="T4" fmla="*/ 600 w 3600"/>
                <a:gd name="T5" fmla="*/ 256 h 840"/>
                <a:gd name="T6" fmla="*/ 1200 w 3600"/>
                <a:gd name="T7" fmla="*/ 129 h 840"/>
                <a:gd name="T8" fmla="*/ 1800 w 3600"/>
                <a:gd name="T9" fmla="*/ 203 h 840"/>
                <a:gd name="T10" fmla="*/ 2400 w 3600"/>
                <a:gd name="T11" fmla="*/ 185 h 840"/>
                <a:gd name="T12" fmla="*/ 3000 w 3600"/>
                <a:gd name="T13" fmla="*/ 315 h 840"/>
                <a:gd name="T14" fmla="*/ 3500 w 3600"/>
                <a:gd name="T15" fmla="*/ 226 h 840"/>
                <a:gd name="T16" fmla="*/ 3600 w 3600"/>
                <a:gd name="T17" fmla="*/ 192 h 840"/>
                <a:gd name="T18" fmla="*/ 3600 w 3600"/>
                <a:gd name="T19" fmla="*/ 840 h 840"/>
                <a:gd name="T20" fmla="*/ 3500 w 3600"/>
                <a:gd name="T21" fmla="*/ 840 h 840"/>
                <a:gd name="T22" fmla="*/ 3000 w 3600"/>
                <a:gd name="T23" fmla="*/ 840 h 840"/>
                <a:gd name="T24" fmla="*/ 2400 w 3600"/>
                <a:gd name="T25" fmla="*/ 840 h 840"/>
                <a:gd name="T26" fmla="*/ 1800 w 3600"/>
                <a:gd name="T27" fmla="*/ 840 h 840"/>
                <a:gd name="T28" fmla="*/ 1200 w 3600"/>
                <a:gd name="T29" fmla="*/ 840 h 840"/>
                <a:gd name="T30" fmla="*/ 600 w 3600"/>
                <a:gd name="T31" fmla="*/ 840 h 840"/>
                <a:gd name="T32" fmla="*/ 100 w 3600"/>
                <a:gd name="T33" fmla="*/ 840 h 840"/>
                <a:gd name="T34" fmla="*/ 0 w 3600"/>
                <a:gd name="T35" fmla="*/ 840 h 840"/>
                <a:gd name="T36" fmla="*/ 0 w 3600"/>
                <a:gd name="T3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840">
                  <a:moveTo>
                    <a:pt x="0" y="0"/>
                  </a:moveTo>
                  <a:cubicBezTo>
                    <a:pt x="100" y="63"/>
                    <a:pt x="100" y="63"/>
                    <a:pt x="100" y="63"/>
                  </a:cubicBezTo>
                  <a:cubicBezTo>
                    <a:pt x="200" y="125"/>
                    <a:pt x="400" y="251"/>
                    <a:pt x="600" y="256"/>
                  </a:cubicBezTo>
                  <a:cubicBezTo>
                    <a:pt x="800" y="261"/>
                    <a:pt x="1000" y="147"/>
                    <a:pt x="1200" y="129"/>
                  </a:cubicBezTo>
                  <a:cubicBezTo>
                    <a:pt x="1400" y="111"/>
                    <a:pt x="1600" y="189"/>
                    <a:pt x="1800" y="203"/>
                  </a:cubicBezTo>
                  <a:cubicBezTo>
                    <a:pt x="2000" y="216"/>
                    <a:pt x="2200" y="164"/>
                    <a:pt x="2400" y="185"/>
                  </a:cubicBezTo>
                  <a:cubicBezTo>
                    <a:pt x="2600" y="207"/>
                    <a:pt x="2800" y="301"/>
                    <a:pt x="3000" y="315"/>
                  </a:cubicBezTo>
                  <a:cubicBezTo>
                    <a:pt x="3200" y="328"/>
                    <a:pt x="3400" y="260"/>
                    <a:pt x="3500" y="226"/>
                  </a:cubicBezTo>
                  <a:cubicBezTo>
                    <a:pt x="3600" y="192"/>
                    <a:pt x="3600" y="192"/>
                    <a:pt x="3600" y="192"/>
                  </a:cubicBezTo>
                  <a:cubicBezTo>
                    <a:pt x="3600" y="840"/>
                    <a:pt x="3600" y="840"/>
                    <a:pt x="3600" y="840"/>
                  </a:cubicBezTo>
                  <a:cubicBezTo>
                    <a:pt x="3500" y="840"/>
                    <a:pt x="3500" y="840"/>
                    <a:pt x="3500" y="840"/>
                  </a:cubicBezTo>
                  <a:cubicBezTo>
                    <a:pt x="3400" y="840"/>
                    <a:pt x="3200" y="840"/>
                    <a:pt x="3000" y="840"/>
                  </a:cubicBezTo>
                  <a:cubicBezTo>
                    <a:pt x="2800" y="840"/>
                    <a:pt x="2600" y="840"/>
                    <a:pt x="2400" y="840"/>
                  </a:cubicBezTo>
                  <a:cubicBezTo>
                    <a:pt x="2200" y="840"/>
                    <a:pt x="2000" y="840"/>
                    <a:pt x="1800" y="840"/>
                  </a:cubicBezTo>
                  <a:cubicBezTo>
                    <a:pt x="1600" y="840"/>
                    <a:pt x="1400" y="840"/>
                    <a:pt x="1200" y="840"/>
                  </a:cubicBezTo>
                  <a:cubicBezTo>
                    <a:pt x="1000" y="840"/>
                    <a:pt x="800" y="840"/>
                    <a:pt x="600" y="840"/>
                  </a:cubicBezTo>
                  <a:cubicBezTo>
                    <a:pt x="400" y="840"/>
                    <a:pt x="200" y="840"/>
                    <a:pt x="100" y="840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1C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4" y="772"/>
              <a:ext cx="8540" cy="1227"/>
            </a:xfrm>
            <a:custGeom>
              <a:avLst/>
              <a:gdLst>
                <a:gd name="T0" fmla="*/ 0 w 3600"/>
                <a:gd name="T1" fmla="*/ 8 h 516"/>
                <a:gd name="T2" fmla="*/ 100 w 3600"/>
                <a:gd name="T3" fmla="*/ 51 h 516"/>
                <a:gd name="T4" fmla="*/ 600 w 3600"/>
                <a:gd name="T5" fmla="*/ 183 h 516"/>
                <a:gd name="T6" fmla="*/ 1200 w 3600"/>
                <a:gd name="T7" fmla="*/ 63 h 516"/>
                <a:gd name="T8" fmla="*/ 1800 w 3600"/>
                <a:gd name="T9" fmla="*/ 2 h 516"/>
                <a:gd name="T10" fmla="*/ 2400 w 3600"/>
                <a:gd name="T11" fmla="*/ 53 h 516"/>
                <a:gd name="T12" fmla="*/ 3000 w 3600"/>
                <a:gd name="T13" fmla="*/ 117 h 516"/>
                <a:gd name="T14" fmla="*/ 3500 w 3600"/>
                <a:gd name="T15" fmla="*/ 53 h 516"/>
                <a:gd name="T16" fmla="*/ 3600 w 3600"/>
                <a:gd name="T17" fmla="*/ 32 h 516"/>
                <a:gd name="T18" fmla="*/ 3600 w 3600"/>
                <a:gd name="T19" fmla="*/ 516 h 516"/>
                <a:gd name="T20" fmla="*/ 3500 w 3600"/>
                <a:gd name="T21" fmla="*/ 516 h 516"/>
                <a:gd name="T22" fmla="*/ 3000 w 3600"/>
                <a:gd name="T23" fmla="*/ 516 h 516"/>
                <a:gd name="T24" fmla="*/ 2400 w 3600"/>
                <a:gd name="T25" fmla="*/ 516 h 516"/>
                <a:gd name="T26" fmla="*/ 1800 w 3600"/>
                <a:gd name="T27" fmla="*/ 516 h 516"/>
                <a:gd name="T28" fmla="*/ 1200 w 3600"/>
                <a:gd name="T29" fmla="*/ 516 h 516"/>
                <a:gd name="T30" fmla="*/ 600 w 3600"/>
                <a:gd name="T31" fmla="*/ 516 h 516"/>
                <a:gd name="T32" fmla="*/ 100 w 3600"/>
                <a:gd name="T33" fmla="*/ 516 h 516"/>
                <a:gd name="T34" fmla="*/ 0 w 3600"/>
                <a:gd name="T35" fmla="*/ 516 h 516"/>
                <a:gd name="T36" fmla="*/ 0 w 3600"/>
                <a:gd name="T37" fmla="*/ 8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516">
                  <a:moveTo>
                    <a:pt x="0" y="8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200" y="93"/>
                    <a:pt x="400" y="179"/>
                    <a:pt x="600" y="183"/>
                  </a:cubicBezTo>
                  <a:cubicBezTo>
                    <a:pt x="800" y="187"/>
                    <a:pt x="1000" y="109"/>
                    <a:pt x="1200" y="63"/>
                  </a:cubicBezTo>
                  <a:cubicBezTo>
                    <a:pt x="1400" y="16"/>
                    <a:pt x="1600" y="0"/>
                    <a:pt x="1800" y="2"/>
                  </a:cubicBezTo>
                  <a:cubicBezTo>
                    <a:pt x="2000" y="4"/>
                    <a:pt x="2200" y="24"/>
                    <a:pt x="2400" y="53"/>
                  </a:cubicBezTo>
                  <a:cubicBezTo>
                    <a:pt x="2600" y="81"/>
                    <a:pt x="2800" y="119"/>
                    <a:pt x="3000" y="117"/>
                  </a:cubicBezTo>
                  <a:cubicBezTo>
                    <a:pt x="3200" y="115"/>
                    <a:pt x="3400" y="73"/>
                    <a:pt x="3500" y="53"/>
                  </a:cubicBezTo>
                  <a:cubicBezTo>
                    <a:pt x="3600" y="32"/>
                    <a:pt x="3600" y="32"/>
                    <a:pt x="3600" y="32"/>
                  </a:cubicBezTo>
                  <a:cubicBezTo>
                    <a:pt x="3600" y="516"/>
                    <a:pt x="3600" y="516"/>
                    <a:pt x="3600" y="516"/>
                  </a:cubicBezTo>
                  <a:cubicBezTo>
                    <a:pt x="3500" y="516"/>
                    <a:pt x="3500" y="516"/>
                    <a:pt x="3500" y="516"/>
                  </a:cubicBezTo>
                  <a:cubicBezTo>
                    <a:pt x="3400" y="516"/>
                    <a:pt x="3200" y="516"/>
                    <a:pt x="3000" y="516"/>
                  </a:cubicBezTo>
                  <a:cubicBezTo>
                    <a:pt x="2800" y="516"/>
                    <a:pt x="2600" y="516"/>
                    <a:pt x="2400" y="516"/>
                  </a:cubicBezTo>
                  <a:cubicBezTo>
                    <a:pt x="2200" y="516"/>
                    <a:pt x="2000" y="516"/>
                    <a:pt x="1800" y="516"/>
                  </a:cubicBezTo>
                  <a:cubicBezTo>
                    <a:pt x="1600" y="516"/>
                    <a:pt x="1400" y="516"/>
                    <a:pt x="1200" y="516"/>
                  </a:cubicBezTo>
                  <a:cubicBezTo>
                    <a:pt x="1000" y="516"/>
                    <a:pt x="800" y="516"/>
                    <a:pt x="600" y="516"/>
                  </a:cubicBezTo>
                  <a:cubicBezTo>
                    <a:pt x="400" y="516"/>
                    <a:pt x="200" y="516"/>
                    <a:pt x="100" y="516"/>
                  </a:cubicBezTo>
                  <a:cubicBezTo>
                    <a:pt x="0" y="516"/>
                    <a:pt x="0" y="516"/>
                    <a:pt x="0" y="51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CD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4" y="1010"/>
              <a:ext cx="8540" cy="989"/>
            </a:xfrm>
            <a:custGeom>
              <a:avLst/>
              <a:gdLst>
                <a:gd name="T0" fmla="*/ 0 w 3600"/>
                <a:gd name="T1" fmla="*/ 0 h 416"/>
                <a:gd name="T2" fmla="*/ 100 w 3600"/>
                <a:gd name="T3" fmla="*/ 40 h 416"/>
                <a:gd name="T4" fmla="*/ 600 w 3600"/>
                <a:gd name="T5" fmla="*/ 203 h 416"/>
                <a:gd name="T6" fmla="*/ 1200 w 3600"/>
                <a:gd name="T7" fmla="*/ 225 h 416"/>
                <a:gd name="T8" fmla="*/ 1800 w 3600"/>
                <a:gd name="T9" fmla="*/ 97 h 416"/>
                <a:gd name="T10" fmla="*/ 2400 w 3600"/>
                <a:gd name="T11" fmla="*/ 99 h 416"/>
                <a:gd name="T12" fmla="*/ 3000 w 3600"/>
                <a:gd name="T13" fmla="*/ 266 h 416"/>
                <a:gd name="T14" fmla="*/ 3500 w 3600"/>
                <a:gd name="T15" fmla="*/ 273 h 416"/>
                <a:gd name="T16" fmla="*/ 3600 w 3600"/>
                <a:gd name="T17" fmla="*/ 264 h 416"/>
                <a:gd name="T18" fmla="*/ 3600 w 3600"/>
                <a:gd name="T19" fmla="*/ 416 h 416"/>
                <a:gd name="T20" fmla="*/ 3500 w 3600"/>
                <a:gd name="T21" fmla="*/ 416 h 416"/>
                <a:gd name="T22" fmla="*/ 3000 w 3600"/>
                <a:gd name="T23" fmla="*/ 416 h 416"/>
                <a:gd name="T24" fmla="*/ 2400 w 3600"/>
                <a:gd name="T25" fmla="*/ 416 h 416"/>
                <a:gd name="T26" fmla="*/ 1800 w 3600"/>
                <a:gd name="T27" fmla="*/ 416 h 416"/>
                <a:gd name="T28" fmla="*/ 1200 w 3600"/>
                <a:gd name="T29" fmla="*/ 416 h 416"/>
                <a:gd name="T30" fmla="*/ 600 w 3600"/>
                <a:gd name="T31" fmla="*/ 416 h 416"/>
                <a:gd name="T32" fmla="*/ 100 w 3600"/>
                <a:gd name="T33" fmla="*/ 416 h 416"/>
                <a:gd name="T34" fmla="*/ 0 w 3600"/>
                <a:gd name="T35" fmla="*/ 416 h 416"/>
                <a:gd name="T36" fmla="*/ 0 w 3600"/>
                <a:gd name="T3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416">
                  <a:moveTo>
                    <a:pt x="0" y="0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200" y="80"/>
                    <a:pt x="400" y="160"/>
                    <a:pt x="600" y="203"/>
                  </a:cubicBezTo>
                  <a:cubicBezTo>
                    <a:pt x="800" y="247"/>
                    <a:pt x="1000" y="253"/>
                    <a:pt x="1200" y="225"/>
                  </a:cubicBezTo>
                  <a:cubicBezTo>
                    <a:pt x="1400" y="196"/>
                    <a:pt x="1600" y="132"/>
                    <a:pt x="1800" y="97"/>
                  </a:cubicBezTo>
                  <a:cubicBezTo>
                    <a:pt x="2000" y="63"/>
                    <a:pt x="2200" y="57"/>
                    <a:pt x="2400" y="99"/>
                  </a:cubicBezTo>
                  <a:cubicBezTo>
                    <a:pt x="2600" y="141"/>
                    <a:pt x="2800" y="231"/>
                    <a:pt x="3000" y="266"/>
                  </a:cubicBezTo>
                  <a:cubicBezTo>
                    <a:pt x="3200" y="301"/>
                    <a:pt x="3400" y="283"/>
                    <a:pt x="3500" y="273"/>
                  </a:cubicBezTo>
                  <a:cubicBezTo>
                    <a:pt x="3600" y="264"/>
                    <a:pt x="3600" y="264"/>
                    <a:pt x="3600" y="264"/>
                  </a:cubicBezTo>
                  <a:cubicBezTo>
                    <a:pt x="3600" y="416"/>
                    <a:pt x="3600" y="416"/>
                    <a:pt x="3600" y="416"/>
                  </a:cubicBezTo>
                  <a:cubicBezTo>
                    <a:pt x="3500" y="416"/>
                    <a:pt x="3500" y="416"/>
                    <a:pt x="3500" y="416"/>
                  </a:cubicBezTo>
                  <a:cubicBezTo>
                    <a:pt x="3400" y="416"/>
                    <a:pt x="3200" y="416"/>
                    <a:pt x="3000" y="416"/>
                  </a:cubicBezTo>
                  <a:cubicBezTo>
                    <a:pt x="2800" y="416"/>
                    <a:pt x="2600" y="416"/>
                    <a:pt x="2400" y="416"/>
                  </a:cubicBezTo>
                  <a:cubicBezTo>
                    <a:pt x="2200" y="416"/>
                    <a:pt x="2000" y="416"/>
                    <a:pt x="1800" y="416"/>
                  </a:cubicBezTo>
                  <a:cubicBezTo>
                    <a:pt x="1600" y="416"/>
                    <a:pt x="1400" y="416"/>
                    <a:pt x="1200" y="416"/>
                  </a:cubicBezTo>
                  <a:cubicBezTo>
                    <a:pt x="1000" y="416"/>
                    <a:pt x="800" y="416"/>
                    <a:pt x="600" y="416"/>
                  </a:cubicBezTo>
                  <a:cubicBezTo>
                    <a:pt x="400" y="416"/>
                    <a:pt x="200" y="416"/>
                    <a:pt x="100" y="416"/>
                  </a:cubicBezTo>
                  <a:cubicBezTo>
                    <a:pt x="0" y="416"/>
                    <a:pt x="0" y="416"/>
                    <a:pt x="0" y="4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7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906407" y="3092814"/>
            <a:ext cx="4913086" cy="102974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zh-CN" altLang="en-US" sz="5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程序概览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855995" y="1840633"/>
            <a:ext cx="1013911" cy="1013911"/>
            <a:chOff x="5875419" y="1138044"/>
            <a:chExt cx="1245143" cy="1245143"/>
          </a:xfrm>
          <a:solidFill>
            <a:srgbClr val="566CD2"/>
          </a:solidFill>
          <a:effectLst/>
        </p:grpSpPr>
        <p:sp>
          <p:nvSpPr>
            <p:cNvPr id="19" name="椭圆 18"/>
            <p:cNvSpPr/>
            <p:nvPr/>
          </p:nvSpPr>
          <p:spPr>
            <a:xfrm>
              <a:off x="5875419" y="1138044"/>
              <a:ext cx="1245143" cy="1245143"/>
            </a:xfrm>
            <a:prstGeom prst="ellipse">
              <a:avLst/>
            </a:prstGeom>
            <a:solidFill>
              <a:srgbClr val="5276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3"/>
            <p:cNvSpPr txBox="1"/>
            <p:nvPr/>
          </p:nvSpPr>
          <p:spPr>
            <a:xfrm>
              <a:off x="5890050" y="1304111"/>
              <a:ext cx="1215880" cy="92333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" panose="020F0502020204030204"/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5400" b="1" dirty="0">
                  <a:latin typeface="+mn-lt"/>
                  <a:sym typeface="+mn-lt"/>
                </a:rPr>
                <a:t>01</a:t>
              </a:r>
              <a:endParaRPr lang="zh-CN" altLang="en-US" sz="5400" b="1" dirty="0">
                <a:latin typeface="+mn-lt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28940" y="1025979"/>
            <a:ext cx="4283528" cy="4283528"/>
            <a:chOff x="1515382" y="1253672"/>
            <a:chExt cx="4828268" cy="4828268"/>
          </a:xfrm>
        </p:grpSpPr>
        <p:sp>
          <p:nvSpPr>
            <p:cNvPr id="21" name="椭圆 20"/>
            <p:cNvSpPr/>
            <p:nvPr/>
          </p:nvSpPr>
          <p:spPr>
            <a:xfrm>
              <a:off x="1515382" y="1253672"/>
              <a:ext cx="4828268" cy="48282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2769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800509" y="1538799"/>
              <a:ext cx="4258015" cy="4258015"/>
            </a:xfrm>
            <a:prstGeom prst="ellipse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rgbClr val="527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3969658" y="4056017"/>
            <a:ext cx="1038860" cy="1038860"/>
          </a:xfrm>
          <a:prstGeom prst="ellipse">
            <a:avLst/>
          </a:prstGeom>
          <a:solidFill>
            <a:srgbClr val="F2E1C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722429" y="2148113"/>
            <a:ext cx="489858" cy="489858"/>
          </a:xfrm>
          <a:prstGeom prst="ellipse">
            <a:avLst/>
          </a:pr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215263" y="1009425"/>
            <a:ext cx="259251" cy="25925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flipH="1">
            <a:off x="0" y="1"/>
            <a:ext cx="2162629" cy="1524000"/>
          </a:xfrm>
          <a:custGeom>
            <a:avLst/>
            <a:gdLst>
              <a:gd name="connsiteX0" fmla="*/ 0 w 5067300"/>
              <a:gd name="connsiteY0" fmla="*/ 0 h 3695941"/>
              <a:gd name="connsiteX1" fmla="*/ 5067300 w 5067300"/>
              <a:gd name="connsiteY1" fmla="*/ 0 h 3695941"/>
              <a:gd name="connsiteX2" fmla="*/ 5067300 w 5067300"/>
              <a:gd name="connsiteY2" fmla="*/ 3695941 h 3695941"/>
              <a:gd name="connsiteX3" fmla="*/ 4901654 w 5067300"/>
              <a:gd name="connsiteY3" fmla="*/ 3611166 h 3695941"/>
              <a:gd name="connsiteX4" fmla="*/ 4514850 w 5067300"/>
              <a:gd name="connsiteY4" fmla="*/ 3371850 h 3695941"/>
              <a:gd name="connsiteX5" fmla="*/ 3714750 w 5067300"/>
              <a:gd name="connsiteY5" fmla="*/ 1962150 h 3695941"/>
              <a:gd name="connsiteX6" fmla="*/ 1524000 w 5067300"/>
              <a:gd name="connsiteY6" fmla="*/ 1695450 h 3695941"/>
              <a:gd name="connsiteX7" fmla="*/ 0 w 5067300"/>
              <a:gd name="connsiteY7" fmla="*/ 0 h 369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7300" h="3695941">
                <a:moveTo>
                  <a:pt x="0" y="0"/>
                </a:moveTo>
                <a:lnTo>
                  <a:pt x="5067300" y="0"/>
                </a:lnTo>
                <a:lnTo>
                  <a:pt x="5067300" y="3695941"/>
                </a:lnTo>
                <a:lnTo>
                  <a:pt x="4901654" y="3611166"/>
                </a:lnTo>
                <a:cubicBezTo>
                  <a:pt x="4750197" y="3526433"/>
                  <a:pt x="4614069" y="3437731"/>
                  <a:pt x="4514850" y="3371850"/>
                </a:cubicBezTo>
                <a:cubicBezTo>
                  <a:pt x="4117975" y="3108325"/>
                  <a:pt x="4213225" y="2241550"/>
                  <a:pt x="3714750" y="1962150"/>
                </a:cubicBezTo>
                <a:cubicBezTo>
                  <a:pt x="3216275" y="1682750"/>
                  <a:pt x="2143125" y="2022475"/>
                  <a:pt x="1524000" y="1695450"/>
                </a:cubicBezTo>
                <a:cubicBezTo>
                  <a:pt x="904875" y="1368425"/>
                  <a:pt x="273050" y="371475"/>
                  <a:pt x="0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墨迹 29"/>
              <p14:cNvContentPartPr/>
              <p14:nvPr/>
            </p14:nvContentPartPr>
            <p14:xfrm flipH="1">
              <a:off x="-2409371" y="-1498669"/>
              <a:ext cx="5262120" cy="2997337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"/>
            </p:blipFill>
            <p:spPr>
              <a:xfrm flipH="1">
                <a:off x="-2409371" y="-1498669"/>
                <a:ext cx="5262120" cy="2997337"/>
              </a:xfrm>
              <a:prstGeom prst="rect"/>
            </p:spPr>
          </p:pic>
        </mc:Fallback>
      </mc:AlternateContent>
      <p:sp>
        <p:nvSpPr>
          <p:cNvPr id="31" name="椭圆 30"/>
          <p:cNvSpPr/>
          <p:nvPr/>
        </p:nvSpPr>
        <p:spPr>
          <a:xfrm flipH="1">
            <a:off x="333829" y="1811564"/>
            <a:ext cx="580571" cy="58057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墨迹 31"/>
              <p14:cNvContentPartPr/>
              <p14:nvPr/>
            </p14:nvContentPartPr>
            <p14:xfrm rot="13283942">
              <a:off x="8634828" y="237551"/>
              <a:ext cx="5567400" cy="1420061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"/>
            </p:blipFill>
            <p:spPr>
              <a:xfrm rot="13283942">
                <a:off x="8634828" y="237551"/>
                <a:ext cx="5567400" cy="1420061"/>
              </a:xfrm>
              <a:prstGeom prst="rect"/>
            </p:spPr>
          </p:pic>
        </mc:Fallback>
      </mc:AlternateContent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7F9E86-E201-4853-9583-340A6D6420AA}"/>
              </a:ext>
            </a:extLst>
          </p:cNvPr>
          <p:cNvSpPr txBox="1"/>
          <p:nvPr/>
        </p:nvSpPr>
        <p:spPr>
          <a:xfrm>
            <a:off x="1052133" y="1704238"/>
            <a:ext cx="6423611" cy="150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实现原理：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如果某个方向可走且未访问过，将该位置入栈并递归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如果当前位置为终点，则找到一个解，将中间栈中的路径保存到解栈中</a:t>
            </a: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741C01A-5BA1-47F8-9A54-89311C952E9F}"/>
              </a:ext>
            </a:extLst>
          </p:cNvPr>
          <p:cNvGrpSpPr/>
          <p:nvPr/>
        </p:nvGrpSpPr>
        <p:grpSpPr>
          <a:xfrm>
            <a:off x="7375059" y="2367815"/>
            <a:ext cx="4040282" cy="4144489"/>
            <a:chOff x="6822917" y="1686296"/>
            <a:chExt cx="4040282" cy="414448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74B8EFB-E74C-4BFC-A5E7-4BAB11575043}"/>
                </a:ext>
              </a:extLst>
            </p:cNvPr>
            <p:cNvSpPr/>
            <p:nvPr/>
          </p:nvSpPr>
          <p:spPr>
            <a:xfrm>
              <a:off x="6822917" y="1686296"/>
              <a:ext cx="4040282" cy="4144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4026953-7AE8-4141-9F94-D4F2670EE248}"/>
                </a:ext>
              </a:extLst>
            </p:cNvPr>
            <p:cNvSpPr txBox="1"/>
            <p:nvPr/>
          </p:nvSpPr>
          <p:spPr>
            <a:xfrm>
              <a:off x="6998505" y="2394652"/>
              <a:ext cx="3689106" cy="246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000" dirty="0">
                  <a:cs typeface="+mn-ea"/>
                  <a:sym typeface="+mn-lt"/>
                </a:rPr>
                <a:t>功能：寻找所有路径</a:t>
              </a:r>
              <a:endParaRPr lang="en-US" altLang="zh-CN" sz="2000" dirty="0">
                <a:cs typeface="+mn-ea"/>
                <a:sym typeface="+mn-lt"/>
              </a:endParaRPr>
            </a:p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000" dirty="0">
                  <a:cs typeface="+mn-ea"/>
                  <a:sym typeface="+mn-lt"/>
                </a:rPr>
                <a:t>用一个栈</a:t>
              </a:r>
              <a:r>
                <a:rPr lang="en-US" altLang="zh-CN" sz="2000" dirty="0" err="1">
                  <a:cs typeface="+mn-ea"/>
                  <a:sym typeface="+mn-lt"/>
                </a:rPr>
                <a:t>middlestack</a:t>
              </a:r>
              <a:r>
                <a:rPr lang="zh-CN" altLang="en-US" sz="2000" dirty="0">
                  <a:cs typeface="+mn-ea"/>
                  <a:sym typeface="+mn-lt"/>
                </a:rPr>
                <a:t>保存每次路径的中间信息</a:t>
              </a:r>
            </a:p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000" dirty="0">
                  <a:cs typeface="+mn-ea"/>
                  <a:sym typeface="+mn-lt"/>
                </a:rPr>
                <a:t>用一个队列的队列</a:t>
              </a:r>
              <a:r>
                <a:rPr lang="en-US" altLang="zh-CN" sz="2000" dirty="0">
                  <a:cs typeface="+mn-ea"/>
                  <a:sym typeface="+mn-lt"/>
                </a:rPr>
                <a:t>solution</a:t>
              </a:r>
              <a:r>
                <a:rPr lang="zh-CN" altLang="en-US" sz="2000" dirty="0">
                  <a:cs typeface="+mn-ea"/>
                  <a:sym typeface="+mn-lt"/>
                </a:rPr>
                <a:t>存储所有路径，全局变量</a:t>
              </a:r>
              <a:endParaRPr lang="en-US" altLang="zh-CN" sz="2000" dirty="0">
                <a:cs typeface="+mn-ea"/>
                <a:sym typeface="+mn-lt"/>
              </a:endParaRPr>
            </a:p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endParaRPr lang="en-US" altLang="zh-CN" sz="2000" dirty="0">
                <a:cs typeface="+mn-ea"/>
                <a:sym typeface="+mn-lt"/>
              </a:endParaRPr>
            </a:p>
          </p:txBody>
        </p:sp>
        <p:sp>
          <p:nvSpPr>
            <p:cNvPr id="6" name="TextBox 76">
              <a:extLst>
                <a:ext uri="{FF2B5EF4-FFF2-40B4-BE49-F238E27FC236}">
                  <a16:creationId xmlns:a16="http://schemas.microsoft.com/office/drawing/2014/main" id="{245F9EBD-8082-43F0-914E-AEABB52909C0}"/>
                </a:ext>
              </a:extLst>
            </p:cNvPr>
            <p:cNvSpPr txBox="1"/>
            <p:nvPr/>
          </p:nvSpPr>
          <p:spPr>
            <a:xfrm>
              <a:off x="7519618" y="1800205"/>
              <a:ext cx="2646878" cy="531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30000"/>
                </a:lnSpc>
                <a:buClr>
                  <a:schemeClr val="accent2"/>
                </a:buClr>
              </a:pPr>
              <a:r>
                <a:rPr lang="zh-CN" altLang="en-US" sz="2400" dirty="0">
                  <a:cs typeface="+mn-ea"/>
                  <a:sym typeface="+mn-lt"/>
                </a:rPr>
                <a:t>深度优先搜索算法</a:t>
              </a:r>
            </a:p>
          </p:txBody>
        </p:sp>
        <p:sp>
          <p:nvSpPr>
            <p:cNvPr id="7" name="KSO_Shape">
              <a:extLst>
                <a:ext uri="{FF2B5EF4-FFF2-40B4-BE49-F238E27FC236}">
                  <a16:creationId xmlns:a16="http://schemas.microsoft.com/office/drawing/2014/main" id="{80373418-76DC-4791-A644-6B39D19F46FD}"/>
                </a:ext>
              </a:extLst>
            </p:cNvPr>
            <p:cNvSpPr/>
            <p:nvPr/>
          </p:nvSpPr>
          <p:spPr bwMode="auto">
            <a:xfrm>
              <a:off x="7439489" y="4412007"/>
              <a:ext cx="903980" cy="1056253"/>
            </a:xfrm>
            <a:custGeom>
              <a:avLst/>
              <a:gdLst>
                <a:gd name="T0" fmla="*/ 8209 w 10908"/>
                <a:gd name="T1" fmla="*/ 2143 h 12744"/>
                <a:gd name="T2" fmla="*/ 8209 w 10908"/>
                <a:gd name="T3" fmla="*/ 1057 h 12744"/>
                <a:gd name="T4" fmla="*/ 7124 w 10908"/>
                <a:gd name="T5" fmla="*/ 0 h 12744"/>
                <a:gd name="T6" fmla="*/ 3840 w 10908"/>
                <a:gd name="T7" fmla="*/ 0 h 12744"/>
                <a:gd name="T8" fmla="*/ 2755 w 10908"/>
                <a:gd name="T9" fmla="*/ 1057 h 12744"/>
                <a:gd name="T10" fmla="*/ 2755 w 10908"/>
                <a:gd name="T11" fmla="*/ 2115 h 12744"/>
                <a:gd name="T12" fmla="*/ 0 w 10908"/>
                <a:gd name="T13" fmla="*/ 2115 h 12744"/>
                <a:gd name="T14" fmla="*/ 0 w 10908"/>
                <a:gd name="T15" fmla="*/ 3172 h 12744"/>
                <a:gd name="T16" fmla="*/ 1085 w 10908"/>
                <a:gd name="T17" fmla="*/ 3172 h 12744"/>
                <a:gd name="T18" fmla="*/ 1085 w 10908"/>
                <a:gd name="T19" fmla="*/ 11687 h 12744"/>
                <a:gd name="T20" fmla="*/ 2171 w 10908"/>
                <a:gd name="T21" fmla="*/ 12744 h 12744"/>
                <a:gd name="T22" fmla="*/ 8738 w 10908"/>
                <a:gd name="T23" fmla="*/ 12744 h 12744"/>
                <a:gd name="T24" fmla="*/ 9823 w 10908"/>
                <a:gd name="T25" fmla="*/ 11687 h 12744"/>
                <a:gd name="T26" fmla="*/ 9823 w 10908"/>
                <a:gd name="T27" fmla="*/ 3200 h 12744"/>
                <a:gd name="T28" fmla="*/ 10908 w 10908"/>
                <a:gd name="T29" fmla="*/ 3200 h 12744"/>
                <a:gd name="T30" fmla="*/ 10908 w 10908"/>
                <a:gd name="T31" fmla="*/ 2143 h 12744"/>
                <a:gd name="T32" fmla="*/ 8209 w 10908"/>
                <a:gd name="T33" fmla="*/ 2143 h 12744"/>
                <a:gd name="T34" fmla="*/ 4870 w 10908"/>
                <a:gd name="T35" fmla="*/ 10963 h 12744"/>
                <a:gd name="T36" fmla="*/ 3645 w 10908"/>
                <a:gd name="T37" fmla="*/ 10963 h 12744"/>
                <a:gd name="T38" fmla="*/ 3645 w 10908"/>
                <a:gd name="T39" fmla="*/ 4257 h 12744"/>
                <a:gd name="T40" fmla="*/ 4870 w 10908"/>
                <a:gd name="T41" fmla="*/ 4257 h 12744"/>
                <a:gd name="T42" fmla="*/ 4870 w 10908"/>
                <a:gd name="T43" fmla="*/ 10963 h 12744"/>
                <a:gd name="T44" fmla="*/ 7319 w 10908"/>
                <a:gd name="T45" fmla="*/ 10963 h 12744"/>
                <a:gd name="T46" fmla="*/ 6094 w 10908"/>
                <a:gd name="T47" fmla="*/ 10963 h 12744"/>
                <a:gd name="T48" fmla="*/ 6094 w 10908"/>
                <a:gd name="T49" fmla="*/ 4257 h 12744"/>
                <a:gd name="T50" fmla="*/ 7319 w 10908"/>
                <a:gd name="T51" fmla="*/ 4257 h 12744"/>
                <a:gd name="T52" fmla="*/ 7319 w 10908"/>
                <a:gd name="T53" fmla="*/ 10963 h 12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908" h="12744">
                  <a:moveTo>
                    <a:pt x="8209" y="2143"/>
                  </a:moveTo>
                  <a:lnTo>
                    <a:pt x="8209" y="1057"/>
                  </a:lnTo>
                  <a:cubicBezTo>
                    <a:pt x="8209" y="473"/>
                    <a:pt x="7708" y="0"/>
                    <a:pt x="7124" y="0"/>
                  </a:cubicBezTo>
                  <a:lnTo>
                    <a:pt x="3840" y="0"/>
                  </a:lnTo>
                  <a:cubicBezTo>
                    <a:pt x="3228" y="0"/>
                    <a:pt x="2755" y="473"/>
                    <a:pt x="2755" y="1057"/>
                  </a:cubicBezTo>
                  <a:lnTo>
                    <a:pt x="2755" y="2115"/>
                  </a:lnTo>
                  <a:lnTo>
                    <a:pt x="0" y="2115"/>
                  </a:lnTo>
                  <a:lnTo>
                    <a:pt x="0" y="3172"/>
                  </a:lnTo>
                  <a:lnTo>
                    <a:pt x="1085" y="3172"/>
                  </a:lnTo>
                  <a:lnTo>
                    <a:pt x="1085" y="11687"/>
                  </a:lnTo>
                  <a:cubicBezTo>
                    <a:pt x="1085" y="12271"/>
                    <a:pt x="1586" y="12744"/>
                    <a:pt x="2171" y="12744"/>
                  </a:cubicBezTo>
                  <a:lnTo>
                    <a:pt x="8738" y="12744"/>
                  </a:lnTo>
                  <a:cubicBezTo>
                    <a:pt x="9350" y="12744"/>
                    <a:pt x="9823" y="12271"/>
                    <a:pt x="9823" y="11687"/>
                  </a:cubicBezTo>
                  <a:lnTo>
                    <a:pt x="9823" y="3200"/>
                  </a:lnTo>
                  <a:lnTo>
                    <a:pt x="10908" y="3200"/>
                  </a:lnTo>
                  <a:lnTo>
                    <a:pt x="10908" y="2143"/>
                  </a:lnTo>
                  <a:lnTo>
                    <a:pt x="8209" y="2143"/>
                  </a:lnTo>
                  <a:close/>
                  <a:moveTo>
                    <a:pt x="4870" y="10963"/>
                  </a:moveTo>
                  <a:lnTo>
                    <a:pt x="3645" y="10963"/>
                  </a:lnTo>
                  <a:lnTo>
                    <a:pt x="3645" y="4257"/>
                  </a:lnTo>
                  <a:lnTo>
                    <a:pt x="4870" y="4257"/>
                  </a:lnTo>
                  <a:lnTo>
                    <a:pt x="4870" y="10963"/>
                  </a:lnTo>
                  <a:close/>
                  <a:moveTo>
                    <a:pt x="7319" y="10963"/>
                  </a:moveTo>
                  <a:lnTo>
                    <a:pt x="6094" y="10963"/>
                  </a:lnTo>
                  <a:lnTo>
                    <a:pt x="6094" y="4257"/>
                  </a:lnTo>
                  <a:lnTo>
                    <a:pt x="7319" y="4257"/>
                  </a:lnTo>
                  <a:lnTo>
                    <a:pt x="7319" y="109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76">
              <a:extLst>
                <a:ext uri="{FF2B5EF4-FFF2-40B4-BE49-F238E27FC236}">
                  <a16:creationId xmlns:a16="http://schemas.microsoft.com/office/drawing/2014/main" id="{6393E713-8251-458C-BFD8-8F16699A02E2}"/>
                </a:ext>
              </a:extLst>
            </p:cNvPr>
            <p:cNvSpPr txBox="1"/>
            <p:nvPr/>
          </p:nvSpPr>
          <p:spPr>
            <a:xfrm>
              <a:off x="8843058" y="4586191"/>
              <a:ext cx="12490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99%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57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994688" y="2768985"/>
            <a:ext cx="98407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DA2EDE-74C1-4BE8-8FFC-43EACCBCA8E4}"/>
              </a:ext>
            </a:extLst>
          </p:cNvPr>
          <p:cNvSpPr txBox="1"/>
          <p:nvPr/>
        </p:nvSpPr>
        <p:spPr>
          <a:xfrm>
            <a:off x="4903317" y="923879"/>
            <a:ext cx="295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重要模块函数</a:t>
            </a:r>
            <a:r>
              <a:rPr lang="en-US" altLang="zh-CN" sz="2800" dirty="0"/>
              <a:t>:</a:t>
            </a:r>
            <a:endParaRPr lang="zh-CN" altLang="en-US" sz="2800" dirty="0"/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BB34805E-942A-4852-9D36-370F61FA3280}"/>
              </a:ext>
            </a:extLst>
          </p:cNvPr>
          <p:cNvSpPr txBox="1"/>
          <p:nvPr/>
        </p:nvSpPr>
        <p:spPr>
          <a:xfrm>
            <a:off x="1647072" y="1317797"/>
            <a:ext cx="9467143" cy="46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sz="2000" dirty="0">
                <a:cs typeface="+mn-ea"/>
                <a:sym typeface="+mn-lt"/>
              </a:rPr>
              <a:t>void </a:t>
            </a:r>
            <a:r>
              <a:rPr lang="en-US" altLang="zh-CN" sz="2000" dirty="0" err="1">
                <a:cs typeface="+mn-ea"/>
                <a:sym typeface="+mn-lt"/>
              </a:rPr>
              <a:t>draw_bmp</a:t>
            </a:r>
            <a:r>
              <a:rPr lang="en-US" altLang="zh-CN" sz="2000" dirty="0">
                <a:cs typeface="+mn-ea"/>
                <a:sym typeface="+mn-lt"/>
              </a:rPr>
              <a:t>(const char* </a:t>
            </a:r>
            <a:r>
              <a:rPr lang="en-US" altLang="zh-CN" sz="2000" dirty="0" err="1">
                <a:cs typeface="+mn-ea"/>
                <a:sym typeface="+mn-lt"/>
              </a:rPr>
              <a:t>bmp_path</a:t>
            </a:r>
            <a:r>
              <a:rPr lang="en-US" altLang="zh-CN" sz="2000" dirty="0">
                <a:cs typeface="+mn-ea"/>
                <a:sym typeface="+mn-lt"/>
              </a:rPr>
              <a:t>, double x, double y, double width, double height);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78D77D-1689-45A4-A4B4-B27D8A7A334E}"/>
              </a:ext>
            </a:extLst>
          </p:cNvPr>
          <p:cNvSpPr txBox="1"/>
          <p:nvPr/>
        </p:nvSpPr>
        <p:spPr>
          <a:xfrm>
            <a:off x="164126" y="1777923"/>
            <a:ext cx="11399224" cy="5464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这段代码定义了一个名为 </a:t>
            </a:r>
            <a:r>
              <a:rPr lang="en-US" altLang="zh-CN" dirty="0" err="1">
                <a:cs typeface="+mn-ea"/>
                <a:sym typeface="+mn-lt"/>
              </a:rPr>
              <a:t>draw_bmp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的函数，用于在指定位置绘制一个位图。函数接受四个参数：位图文件路径 </a:t>
            </a:r>
            <a:r>
              <a:rPr lang="en-US" altLang="zh-CN" dirty="0" err="1">
                <a:cs typeface="+mn-ea"/>
                <a:sym typeface="+mn-lt"/>
              </a:rPr>
              <a:t>bmp_path</a:t>
            </a:r>
            <a:r>
              <a:rPr lang="zh-CN" altLang="en-US" dirty="0">
                <a:cs typeface="+mn-ea"/>
                <a:sym typeface="+mn-lt"/>
              </a:rPr>
              <a:t>，位图左上角的坐标 </a:t>
            </a:r>
            <a:r>
              <a:rPr lang="en-US" altLang="zh-CN" dirty="0">
                <a:cs typeface="+mn-ea"/>
                <a:sym typeface="+mn-lt"/>
              </a:rPr>
              <a:t>x </a:t>
            </a:r>
            <a:r>
              <a:rPr lang="zh-CN" altLang="en-US" dirty="0">
                <a:cs typeface="+mn-ea"/>
                <a:sym typeface="+mn-lt"/>
              </a:rPr>
              <a:t>和 </a:t>
            </a:r>
            <a:r>
              <a:rPr lang="en-US" altLang="zh-CN" dirty="0">
                <a:cs typeface="+mn-ea"/>
                <a:sym typeface="+mn-lt"/>
              </a:rPr>
              <a:t>y</a:t>
            </a:r>
            <a:r>
              <a:rPr lang="zh-CN" altLang="en-US" dirty="0">
                <a:cs typeface="+mn-ea"/>
                <a:sym typeface="+mn-lt"/>
              </a:rPr>
              <a:t>，以及位图的宽度 </a:t>
            </a:r>
            <a:r>
              <a:rPr lang="en-US" altLang="zh-CN" dirty="0">
                <a:cs typeface="+mn-ea"/>
                <a:sym typeface="+mn-lt"/>
              </a:rPr>
              <a:t>width </a:t>
            </a:r>
            <a:r>
              <a:rPr lang="zh-CN" altLang="en-US" dirty="0">
                <a:cs typeface="+mn-ea"/>
                <a:sym typeface="+mn-lt"/>
              </a:rPr>
              <a:t>和高度 </a:t>
            </a:r>
            <a:r>
              <a:rPr lang="en-US" altLang="zh-CN" dirty="0" err="1">
                <a:cs typeface="+mn-ea"/>
                <a:sym typeface="+mn-lt"/>
              </a:rPr>
              <a:t>heightLoadImage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函数加载位图文件，</a:t>
            </a:r>
            <a:r>
              <a:rPr lang="en-US" altLang="zh-CN" dirty="0" err="1">
                <a:cs typeface="+mn-ea"/>
                <a:sym typeface="+mn-lt"/>
              </a:rPr>
              <a:t>LoadImage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函数可以从文件、资源或内存中加载位图，它的参数依次为：实例句柄、位图文件路径、加载类型、宽度、高度、加载选项。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在这里，我们使用 </a:t>
            </a:r>
            <a:r>
              <a:rPr lang="en-US" altLang="zh-CN" dirty="0">
                <a:cs typeface="+mn-ea"/>
                <a:sym typeface="+mn-lt"/>
              </a:rPr>
              <a:t>LR_LOADFROMFILE </a:t>
            </a:r>
            <a:r>
              <a:rPr lang="zh-CN" altLang="en-US" dirty="0">
                <a:cs typeface="+mn-ea"/>
                <a:sym typeface="+mn-lt"/>
              </a:rPr>
              <a:t>选项从文件中加载位图。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 接下来，函数创建一个与目标设备上下文（</a:t>
            </a:r>
            <a:r>
              <a:rPr lang="en-US" altLang="zh-CN" dirty="0" err="1">
                <a:cs typeface="+mn-ea"/>
                <a:sym typeface="+mn-lt"/>
              </a:rPr>
              <a:t>osdc</a:t>
            </a:r>
            <a:r>
              <a:rPr lang="zh-CN" altLang="en-US" dirty="0">
                <a:cs typeface="+mn-ea"/>
                <a:sym typeface="+mn-lt"/>
              </a:rPr>
              <a:t>）兼容的内存设备上下文（</a:t>
            </a:r>
            <a:r>
              <a:rPr lang="en-US" altLang="zh-CN" dirty="0" err="1">
                <a:cs typeface="+mn-ea"/>
                <a:sym typeface="+mn-lt"/>
              </a:rPr>
              <a:t>memDC</a:t>
            </a:r>
            <a:r>
              <a:rPr lang="zh-CN" altLang="en-US" dirty="0">
                <a:cs typeface="+mn-ea"/>
                <a:sym typeface="+mn-lt"/>
              </a:rPr>
              <a:t>），并将位图对象选择到内存设备上下文中。这是因为在 </a:t>
            </a:r>
            <a:r>
              <a:rPr lang="en-US" altLang="zh-CN" dirty="0">
                <a:cs typeface="+mn-ea"/>
                <a:sym typeface="+mn-lt"/>
              </a:rPr>
              <a:t>Windows </a:t>
            </a:r>
            <a:r>
              <a:rPr lang="zh-CN" altLang="en-US" dirty="0">
                <a:cs typeface="+mn-ea"/>
                <a:sym typeface="+mn-lt"/>
              </a:rPr>
              <a:t>中，绘图时需要先将图像绘制到内存设备上下文中，然后再将内存设备上下文中的图像绘制到目标设备上下文中。这样做的好处是可以避免闪烁和图像失真等问题。 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函数获取位图信息，设置透明色为白色，使用 </a:t>
            </a:r>
            <a:r>
              <a:rPr lang="en-US" altLang="zh-CN" dirty="0" err="1">
                <a:cs typeface="+mn-ea"/>
                <a:sym typeface="+mn-lt"/>
              </a:rPr>
              <a:t>TransparentBlt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函数绘制位图，透明色为白色。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en-US" altLang="zh-CN" dirty="0" err="1">
                <a:cs typeface="+mn-ea"/>
                <a:sym typeface="+mn-lt"/>
              </a:rPr>
              <a:t>TransparentBlt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函数是一个 </a:t>
            </a:r>
            <a:r>
              <a:rPr lang="en-US" altLang="zh-CN" dirty="0">
                <a:cs typeface="+mn-ea"/>
                <a:sym typeface="+mn-lt"/>
              </a:rPr>
              <a:t>GDI </a:t>
            </a:r>
            <a:r>
              <a:rPr lang="zh-CN" altLang="en-US" dirty="0">
                <a:cs typeface="+mn-ea"/>
                <a:sym typeface="+mn-lt"/>
              </a:rPr>
              <a:t>函数，用于绘制透明位图。它的参数依次为：目标设备上下文句柄、目标矩形的左上角坐标、目标矩形的宽度和高度、源设备上下文句柄、源矩形的左上角坐标、源矩形的宽度和高度、透明色。在这里，我们使用 </a:t>
            </a:r>
            <a:r>
              <a:rPr lang="en-US" altLang="zh-CN" dirty="0">
                <a:cs typeface="+mn-ea"/>
                <a:sym typeface="+mn-lt"/>
              </a:rPr>
              <a:t>RGB </a:t>
            </a:r>
            <a:r>
              <a:rPr lang="zh-CN" altLang="en-US" dirty="0">
                <a:cs typeface="+mn-ea"/>
                <a:sym typeface="+mn-lt"/>
              </a:rPr>
              <a:t>函数创建一个白色的 </a:t>
            </a:r>
            <a:r>
              <a:rPr lang="en-US" altLang="zh-CN" dirty="0">
                <a:cs typeface="+mn-ea"/>
                <a:sym typeface="+mn-lt"/>
              </a:rPr>
              <a:t>COLORREF </a:t>
            </a:r>
            <a:r>
              <a:rPr lang="zh-CN" altLang="en-US" dirty="0">
                <a:cs typeface="+mn-ea"/>
                <a:sym typeface="+mn-lt"/>
              </a:rPr>
              <a:t>对象作为透明色。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r>
              <a:rPr lang="zh-CN" altLang="en-US" dirty="0">
                <a:cs typeface="+mn-ea"/>
                <a:sym typeface="+mn-lt"/>
              </a:rPr>
              <a:t> 最后，函数清理内存设备上下文和位图对象。这是因为在 </a:t>
            </a:r>
            <a:r>
              <a:rPr lang="en-US" altLang="zh-CN" dirty="0">
                <a:cs typeface="+mn-ea"/>
                <a:sym typeface="+mn-lt"/>
              </a:rPr>
              <a:t>Windows </a:t>
            </a:r>
            <a:r>
              <a:rPr lang="zh-CN" altLang="en-US" dirty="0">
                <a:cs typeface="+mn-ea"/>
                <a:sym typeface="+mn-lt"/>
              </a:rPr>
              <a:t>中，创建的设备上下文和位图对象都需要手动释放，否则会造成内存泄漏。 总之，这段代码实现了一个简单的绘制位图的函数。</a:t>
            </a:r>
            <a:endParaRPr lang="en-US" altLang="zh-CN" dirty="0"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Clr>
                <a:schemeClr val="accent2"/>
              </a:buClr>
            </a:pPr>
            <a:endParaRPr lang="en-US" altLang="zh-CN" dirty="0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9640553"/>
      </p:ext>
    </p:extLst>
  </p:cSld>
  <p:clrMapOvr>
    <a:masterClrMapping/>
  </p:clrMapOvr>
  <p:transition spd="slow" advTm="3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994688" y="2768985"/>
            <a:ext cx="984078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74B105-ABC5-5F14-8E59-E7C5984D3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851" y="925063"/>
            <a:ext cx="7207449" cy="58441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577777"/>
      </p:ext>
    </p:extLst>
  </p:cSld>
  <p:clrMapOvr>
    <a:masterClrMapping/>
  </p:clrMapOvr>
  <p:transition spd="slow" advTm="3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肘形连接符 36"/>
          <p:cNvCxnSpPr>
            <a:cxnSpLocks/>
            <a:endCxn id="23" idx="0"/>
          </p:cNvCxnSpPr>
          <p:nvPr/>
        </p:nvCxnSpPr>
        <p:spPr>
          <a:xfrm>
            <a:off x="7507050" y="3801884"/>
            <a:ext cx="2822101" cy="955127"/>
          </a:xfrm>
          <a:prstGeom prst="bentConnector2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连接符 33"/>
          <p:cNvCxnSpPr>
            <a:cxnSpLocks/>
            <a:endCxn id="11" idx="0"/>
          </p:cNvCxnSpPr>
          <p:nvPr/>
        </p:nvCxnSpPr>
        <p:spPr>
          <a:xfrm rot="10800000" flipV="1">
            <a:off x="1862849" y="3801885"/>
            <a:ext cx="2815752" cy="955125"/>
          </a:xfrm>
          <a:prstGeom prst="bentConnector2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îšľíde"/>
          <p:cNvGrpSpPr/>
          <p:nvPr/>
        </p:nvGrpSpPr>
        <p:grpSpPr>
          <a:xfrm>
            <a:off x="7126504" y="1397219"/>
            <a:ext cx="1940690" cy="1785795"/>
            <a:chOff x="5462588" y="1220508"/>
            <a:chExt cx="1352549" cy="1244596"/>
          </a:xfrm>
        </p:grpSpPr>
        <p:sp>
          <p:nvSpPr>
            <p:cNvPr id="28" name="iŝ1ïḑe"/>
            <p:cNvSpPr/>
            <p:nvPr/>
          </p:nvSpPr>
          <p:spPr>
            <a:xfrm>
              <a:off x="5462588" y="1220508"/>
              <a:ext cx="1352549" cy="1244596"/>
            </a:xfrm>
            <a:prstGeom prst="ellipse">
              <a:avLst/>
            </a:prstGeom>
            <a:solidFill>
              <a:schemeClr val="accent1"/>
            </a:solidFill>
            <a:ln w="1524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9" name="išľïďê"/>
            <p:cNvSpPr txBox="1"/>
            <p:nvPr/>
          </p:nvSpPr>
          <p:spPr>
            <a:xfrm>
              <a:off x="5707062" y="1701933"/>
              <a:ext cx="863600" cy="256346"/>
            </a:xfrm>
            <a:prstGeom prst="rect">
              <a:avLst/>
            </a:prstGeom>
            <a:noFill/>
          </p:spPr>
          <p:txBody>
            <a:bodyPr wrap="none" lIns="91422" tIns="45711" rIns="91422" bIns="45711">
              <a:prstTxWarp prst="textPlain">
                <a:avLst/>
              </a:prstTxWarp>
              <a:normAutofit fontScale="40000" lnSpcReduction="20000"/>
            </a:bodyPr>
            <a:lstStyle/>
            <a:p>
              <a:r>
                <a:rPr lang="zh-CN" altLang="en-US" sz="5400" b="1" dirty="0">
                  <a:solidFill>
                    <a:schemeClr val="bg1"/>
                  </a:solidFill>
                  <a:cs typeface="+mn-ea"/>
                  <a:sym typeface="+mn-lt"/>
                </a:rPr>
                <a:t>弹出元素</a:t>
              </a:r>
            </a:p>
          </p:txBody>
        </p:sp>
      </p:grpSp>
      <p:sp>
        <p:nvSpPr>
          <p:cNvPr id="11" name="íṣľíḓê"/>
          <p:cNvSpPr/>
          <p:nvPr/>
        </p:nvSpPr>
        <p:spPr>
          <a:xfrm>
            <a:off x="1567120" y="4757011"/>
            <a:ext cx="591457" cy="591462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Q1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îṥḻïde"/>
          <p:cNvSpPr txBox="1"/>
          <p:nvPr/>
        </p:nvSpPr>
        <p:spPr>
          <a:xfrm>
            <a:off x="670048" y="5375884"/>
            <a:ext cx="2385602" cy="4718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队列列表</a:t>
            </a:r>
            <a:endParaRPr lang="en-US" altLang="zh-CN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ï$ḻíḑè"/>
          <p:cNvSpPr/>
          <p:nvPr/>
        </p:nvSpPr>
        <p:spPr>
          <a:xfrm>
            <a:off x="4389221" y="4757011"/>
            <a:ext cx="591457" cy="591462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Q2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ïŝḻiḋè"/>
          <p:cNvSpPr txBox="1"/>
          <p:nvPr/>
        </p:nvSpPr>
        <p:spPr>
          <a:xfrm>
            <a:off x="3492149" y="5375884"/>
            <a:ext cx="2385602" cy="4718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队列</a:t>
            </a:r>
            <a:endParaRPr lang="en-US" altLang="zh-CN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9" name="ïṥḷîďè"/>
          <p:cNvSpPr/>
          <p:nvPr/>
        </p:nvSpPr>
        <p:spPr>
          <a:xfrm>
            <a:off x="7211322" y="4757011"/>
            <a:ext cx="591457" cy="591462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Q3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iṩḷïďé"/>
          <p:cNvSpPr txBox="1"/>
          <p:nvPr/>
        </p:nvSpPr>
        <p:spPr>
          <a:xfrm>
            <a:off x="6314250" y="5375884"/>
            <a:ext cx="2385602" cy="4718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栈</a:t>
            </a:r>
            <a:endParaRPr lang="en-US" altLang="zh-CN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iś1íďê"/>
          <p:cNvSpPr/>
          <p:nvPr/>
        </p:nvSpPr>
        <p:spPr>
          <a:xfrm>
            <a:off x="10033422" y="4757011"/>
            <a:ext cx="591457" cy="591462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Q4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îslíde"/>
          <p:cNvSpPr txBox="1"/>
          <p:nvPr/>
        </p:nvSpPr>
        <p:spPr>
          <a:xfrm>
            <a:off x="9136350" y="5375884"/>
            <a:ext cx="2385602" cy="47182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链表栈</a:t>
            </a:r>
            <a:endParaRPr lang="en-US" altLang="zh-CN" sz="2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26" name="肘形连接符 14"/>
          <p:cNvCxnSpPr>
            <a:cxnSpLocks/>
            <a:endCxn id="15" idx="0"/>
          </p:cNvCxnSpPr>
          <p:nvPr/>
        </p:nvCxnSpPr>
        <p:spPr>
          <a:xfrm rot="10800000" flipV="1">
            <a:off x="4684950" y="3801887"/>
            <a:ext cx="1368642" cy="955124"/>
          </a:xfrm>
          <a:prstGeom prst="bentConnector2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16"/>
          <p:cNvCxnSpPr>
            <a:cxnSpLocks/>
            <a:endCxn id="19" idx="0"/>
          </p:cNvCxnSpPr>
          <p:nvPr/>
        </p:nvCxnSpPr>
        <p:spPr>
          <a:xfrm>
            <a:off x="6053592" y="3801885"/>
            <a:ext cx="1453459" cy="955126"/>
          </a:xfrm>
          <a:prstGeom prst="bentConnector2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îšľíde">
            <a:extLst>
              <a:ext uri="{FF2B5EF4-FFF2-40B4-BE49-F238E27FC236}">
                <a16:creationId xmlns:a16="http://schemas.microsoft.com/office/drawing/2014/main" id="{EDE24AF5-F968-44A3-9658-76883E85B76B}"/>
              </a:ext>
            </a:extLst>
          </p:cNvPr>
          <p:cNvGrpSpPr/>
          <p:nvPr/>
        </p:nvGrpSpPr>
        <p:grpSpPr>
          <a:xfrm>
            <a:off x="3420533" y="1397219"/>
            <a:ext cx="1940691" cy="1785796"/>
            <a:chOff x="5462588" y="1220508"/>
            <a:chExt cx="1352549" cy="1244596"/>
          </a:xfrm>
        </p:grpSpPr>
        <p:sp>
          <p:nvSpPr>
            <p:cNvPr id="30" name="iŝ1ïḑe">
              <a:extLst>
                <a:ext uri="{FF2B5EF4-FFF2-40B4-BE49-F238E27FC236}">
                  <a16:creationId xmlns:a16="http://schemas.microsoft.com/office/drawing/2014/main" id="{0D455635-25EC-41FA-9FC5-6A2C3CF52F23}"/>
                </a:ext>
              </a:extLst>
            </p:cNvPr>
            <p:cNvSpPr/>
            <p:nvPr/>
          </p:nvSpPr>
          <p:spPr>
            <a:xfrm>
              <a:off x="5462588" y="1220508"/>
              <a:ext cx="1352549" cy="1244596"/>
            </a:xfrm>
            <a:prstGeom prst="ellipse">
              <a:avLst/>
            </a:prstGeom>
            <a:solidFill>
              <a:schemeClr val="accent1"/>
            </a:solidFill>
            <a:ln w="1524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/>
            </a:bodyPr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1" name="išľïďê">
              <a:extLst>
                <a:ext uri="{FF2B5EF4-FFF2-40B4-BE49-F238E27FC236}">
                  <a16:creationId xmlns:a16="http://schemas.microsoft.com/office/drawing/2014/main" id="{4D76BE28-359E-45F0-A74C-B383CAB4A031}"/>
                </a:ext>
              </a:extLst>
            </p:cNvPr>
            <p:cNvSpPr txBox="1"/>
            <p:nvPr/>
          </p:nvSpPr>
          <p:spPr>
            <a:xfrm>
              <a:off x="5707062" y="1701933"/>
              <a:ext cx="863600" cy="256346"/>
            </a:xfrm>
            <a:prstGeom prst="rect">
              <a:avLst/>
            </a:prstGeom>
            <a:noFill/>
          </p:spPr>
          <p:txBody>
            <a:bodyPr wrap="none" lIns="91422" tIns="45711" rIns="91422" bIns="45711">
              <a:prstTxWarp prst="textPlain">
                <a:avLst/>
              </a:prstTxWarp>
              <a:normAutofit fontScale="40000" lnSpcReduction="20000"/>
            </a:bodyPr>
            <a:lstStyle/>
            <a:p>
              <a:r>
                <a:rPr lang="zh-CN" altLang="en-US" sz="5400" b="1" dirty="0">
                  <a:solidFill>
                    <a:schemeClr val="bg1"/>
                  </a:solidFill>
                  <a:cs typeface="+mn-ea"/>
                  <a:sym typeface="+mn-lt"/>
                </a:rPr>
                <a:t>添加元素</a:t>
              </a:r>
            </a:p>
          </p:txBody>
        </p:sp>
      </p:grpSp>
      <p:cxnSp>
        <p:nvCxnSpPr>
          <p:cNvPr id="38" name="肘形连接符 16">
            <a:extLst>
              <a:ext uri="{FF2B5EF4-FFF2-40B4-BE49-F238E27FC236}">
                <a16:creationId xmlns:a16="http://schemas.microsoft.com/office/drawing/2014/main" id="{ECF5EEC2-EF32-43E0-84B3-C044E4D28BF6}"/>
              </a:ext>
            </a:extLst>
          </p:cNvPr>
          <p:cNvCxnSpPr>
            <a:cxnSpLocks/>
            <a:endCxn id="30" idx="6"/>
          </p:cNvCxnSpPr>
          <p:nvPr/>
        </p:nvCxnSpPr>
        <p:spPr>
          <a:xfrm rot="16200000" flipV="1">
            <a:off x="4990759" y="2660582"/>
            <a:ext cx="1511768" cy="770837"/>
          </a:xfrm>
          <a:prstGeom prst="bentConnector2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16">
            <a:extLst>
              <a:ext uri="{FF2B5EF4-FFF2-40B4-BE49-F238E27FC236}">
                <a16:creationId xmlns:a16="http://schemas.microsoft.com/office/drawing/2014/main" id="{17280759-21C1-4B07-B9D9-6C7466D09543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 flipH="1" flipV="1">
            <a:off x="5872264" y="2547646"/>
            <a:ext cx="1511768" cy="996711"/>
          </a:xfrm>
          <a:prstGeom prst="bentConnector2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14:gallery dir="r"/>
      </p:transition>
    </mc:Choice>
    <mc:Fallback xmlns="">
      <p:transition spd="slow" advTm="3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5A15CB-A203-4C74-A133-9C448F9324D8}"/>
              </a:ext>
            </a:extLst>
          </p:cNvPr>
          <p:cNvSpPr txBox="1"/>
          <p:nvPr/>
        </p:nvSpPr>
        <p:spPr>
          <a:xfrm>
            <a:off x="606462" y="1777586"/>
            <a:ext cx="10931730" cy="4286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  <a:sym typeface="+mn-lt"/>
              </a:rPr>
              <a:t>如：</a:t>
            </a:r>
            <a:r>
              <a:rPr lang="en-GB" altLang="zh-CN" sz="2400" b="1" dirty="0" err="1">
                <a:solidFill>
                  <a:schemeClr val="accent1"/>
                </a:solidFill>
                <a:cs typeface="+mn-ea"/>
                <a:sym typeface="+mn-lt"/>
              </a:rPr>
              <a:t>Pop_LinkStack</a:t>
            </a:r>
            <a:endParaRPr lang="en-GB" altLang="zh-CN" sz="2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cs typeface="+mn-ea"/>
                <a:sym typeface="+mn-lt"/>
              </a:rPr>
              <a:t>void </a:t>
            </a:r>
            <a:r>
              <a:rPr lang="en-US" altLang="zh-CN" sz="1600" dirty="0" err="1">
                <a:cs typeface="+mn-ea"/>
                <a:sym typeface="+mn-lt"/>
              </a:rPr>
              <a:t>Push_LinkStack</a:t>
            </a:r>
            <a:r>
              <a:rPr lang="en-US" altLang="zh-CN" sz="1600" dirty="0">
                <a:cs typeface="+mn-ea"/>
                <a:sym typeface="+mn-lt"/>
              </a:rPr>
              <a:t>(struct </a:t>
            </a:r>
            <a:r>
              <a:rPr lang="en-US" altLang="zh-CN" sz="1600" dirty="0" err="1">
                <a:cs typeface="+mn-ea"/>
                <a:sym typeface="+mn-lt"/>
              </a:rPr>
              <a:t>LinkStack</a:t>
            </a:r>
            <a:r>
              <a:rPr lang="en-US" altLang="zh-CN" sz="1600" dirty="0">
                <a:cs typeface="+mn-ea"/>
                <a:sym typeface="+mn-lt"/>
              </a:rPr>
              <a:t>* </a:t>
            </a:r>
            <a:r>
              <a:rPr lang="en-US" altLang="zh-CN" sz="1600" dirty="0" err="1">
                <a:cs typeface="+mn-ea"/>
                <a:sym typeface="+mn-lt"/>
              </a:rPr>
              <a:t>new_linkstack</a:t>
            </a:r>
            <a:r>
              <a:rPr lang="en-US" altLang="zh-CN" sz="1600" dirty="0">
                <a:cs typeface="+mn-ea"/>
                <a:sym typeface="+mn-lt"/>
              </a:rPr>
              <a:t>, struct </a:t>
            </a:r>
            <a:r>
              <a:rPr lang="en-US" altLang="zh-CN" sz="1600" dirty="0" err="1">
                <a:cs typeface="+mn-ea"/>
                <a:sym typeface="+mn-lt"/>
              </a:rPr>
              <a:t>posi_info</a:t>
            </a:r>
            <a:r>
              <a:rPr lang="en-US" altLang="zh-CN" sz="1600" dirty="0">
                <a:cs typeface="+mn-ea"/>
                <a:sym typeface="+mn-lt"/>
              </a:rPr>
              <a:t> </a:t>
            </a:r>
            <a:r>
              <a:rPr lang="en-US" altLang="zh-CN" sz="1600" dirty="0" err="1">
                <a:cs typeface="+mn-ea"/>
                <a:sym typeface="+mn-lt"/>
              </a:rPr>
              <a:t>new_value</a:t>
            </a:r>
            <a:r>
              <a:rPr lang="en-US" altLang="zh-CN" sz="1600" dirty="0">
                <a:cs typeface="+mn-ea"/>
                <a:sym typeface="+mn-lt"/>
              </a:rPr>
              <a:t>) {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cs typeface="+mn-ea"/>
                <a:sym typeface="+mn-lt"/>
              </a:rPr>
              <a:t>	//</a:t>
            </a:r>
            <a:r>
              <a:rPr lang="zh-CN" altLang="en-US" sz="1600" dirty="0">
                <a:cs typeface="+mn-ea"/>
                <a:sym typeface="+mn-lt"/>
              </a:rPr>
              <a:t>新建一个栈节点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cs typeface="+mn-ea"/>
                <a:sym typeface="+mn-lt"/>
              </a:rPr>
              <a:t>	</a:t>
            </a:r>
            <a:r>
              <a:rPr lang="en-US" altLang="zh-CN" sz="1600" dirty="0">
                <a:cs typeface="+mn-ea"/>
                <a:sym typeface="+mn-lt"/>
              </a:rPr>
              <a:t>struct </a:t>
            </a:r>
            <a:r>
              <a:rPr lang="en-US" altLang="zh-CN" sz="1600" dirty="0" err="1">
                <a:cs typeface="+mn-ea"/>
                <a:sym typeface="+mn-lt"/>
              </a:rPr>
              <a:t>LinkStack_node</a:t>
            </a:r>
            <a:r>
              <a:rPr lang="en-US" altLang="zh-CN" sz="1600" dirty="0">
                <a:cs typeface="+mn-ea"/>
                <a:sym typeface="+mn-lt"/>
              </a:rPr>
              <a:t>* </a:t>
            </a:r>
            <a:r>
              <a:rPr lang="en-US" altLang="zh-CN" sz="1600" dirty="0" err="1">
                <a:cs typeface="+mn-ea"/>
                <a:sym typeface="+mn-lt"/>
              </a:rPr>
              <a:t>newhead</a:t>
            </a:r>
            <a:r>
              <a:rPr lang="en-US" altLang="zh-CN" sz="1600" dirty="0">
                <a:cs typeface="+mn-ea"/>
                <a:sym typeface="+mn-lt"/>
              </a:rPr>
              <a:t> = (struct </a:t>
            </a:r>
            <a:r>
              <a:rPr lang="en-US" altLang="zh-CN" sz="1600" dirty="0" err="1">
                <a:cs typeface="+mn-ea"/>
                <a:sym typeface="+mn-lt"/>
              </a:rPr>
              <a:t>LinkStack_node</a:t>
            </a:r>
            <a:r>
              <a:rPr lang="en-US" altLang="zh-CN" sz="1600" dirty="0">
                <a:cs typeface="+mn-ea"/>
                <a:sym typeface="+mn-lt"/>
              </a:rPr>
              <a:t>*)malloc(</a:t>
            </a:r>
            <a:r>
              <a:rPr lang="en-US" altLang="zh-CN" sz="1600" dirty="0" err="1">
                <a:cs typeface="+mn-ea"/>
                <a:sym typeface="+mn-lt"/>
              </a:rPr>
              <a:t>sizeof</a:t>
            </a:r>
            <a:r>
              <a:rPr lang="en-US" altLang="zh-CN" sz="1600" dirty="0">
                <a:cs typeface="+mn-ea"/>
                <a:sym typeface="+mn-lt"/>
              </a:rPr>
              <a:t>(struct </a:t>
            </a:r>
            <a:r>
              <a:rPr lang="en-US" altLang="zh-CN" sz="1600" dirty="0" err="1">
                <a:cs typeface="+mn-ea"/>
                <a:sym typeface="+mn-lt"/>
              </a:rPr>
              <a:t>LinkStack_node</a:t>
            </a:r>
            <a:r>
              <a:rPr lang="en-US" altLang="zh-CN" sz="1600" dirty="0">
                <a:cs typeface="+mn-ea"/>
                <a:sym typeface="+mn-lt"/>
              </a:rPr>
              <a:t>));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cs typeface="+mn-ea"/>
                <a:sym typeface="+mn-lt"/>
              </a:rPr>
              <a:t>	//</a:t>
            </a:r>
            <a:r>
              <a:rPr lang="zh-CN" altLang="en-US" sz="1600" dirty="0">
                <a:cs typeface="+mn-ea"/>
                <a:sym typeface="+mn-lt"/>
              </a:rPr>
              <a:t>将元素放入节点中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cs typeface="+mn-ea"/>
                <a:sym typeface="+mn-lt"/>
              </a:rPr>
              <a:t>	</a:t>
            </a:r>
            <a:r>
              <a:rPr lang="en-US" altLang="zh-CN" sz="1600" dirty="0" err="1">
                <a:cs typeface="+mn-ea"/>
                <a:sym typeface="+mn-lt"/>
              </a:rPr>
              <a:t>newhead</a:t>
            </a:r>
            <a:r>
              <a:rPr lang="en-US" altLang="zh-CN" sz="1600" dirty="0">
                <a:cs typeface="+mn-ea"/>
                <a:sym typeface="+mn-lt"/>
              </a:rPr>
              <a:t>-&gt;value = </a:t>
            </a:r>
            <a:r>
              <a:rPr lang="en-US" altLang="zh-CN" sz="1600" dirty="0" err="1">
                <a:cs typeface="+mn-ea"/>
                <a:sym typeface="+mn-lt"/>
              </a:rPr>
              <a:t>new_value</a:t>
            </a:r>
            <a:r>
              <a:rPr lang="en-US" altLang="zh-CN" sz="1600" dirty="0">
                <a:cs typeface="+mn-ea"/>
                <a:sym typeface="+mn-lt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cs typeface="+mn-ea"/>
                <a:sym typeface="+mn-lt"/>
              </a:rPr>
              <a:t>	//</a:t>
            </a:r>
            <a:r>
              <a:rPr lang="zh-CN" altLang="en-US" sz="1600" dirty="0">
                <a:cs typeface="+mn-ea"/>
                <a:sym typeface="+mn-lt"/>
              </a:rPr>
              <a:t>将新节点插入到栈顶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cs typeface="+mn-ea"/>
                <a:sym typeface="+mn-lt"/>
              </a:rPr>
              <a:t>	</a:t>
            </a:r>
            <a:r>
              <a:rPr lang="en-US" altLang="zh-CN" sz="1600" dirty="0" err="1">
                <a:cs typeface="+mn-ea"/>
                <a:sym typeface="+mn-lt"/>
              </a:rPr>
              <a:t>newhead</a:t>
            </a:r>
            <a:r>
              <a:rPr lang="en-US" altLang="zh-CN" sz="1600" dirty="0">
                <a:cs typeface="+mn-ea"/>
                <a:sym typeface="+mn-lt"/>
              </a:rPr>
              <a:t>-&gt;next = </a:t>
            </a:r>
            <a:r>
              <a:rPr lang="en-US" altLang="zh-CN" sz="1600" dirty="0" err="1">
                <a:cs typeface="+mn-ea"/>
                <a:sym typeface="+mn-lt"/>
              </a:rPr>
              <a:t>new_linkstack</a:t>
            </a:r>
            <a:r>
              <a:rPr lang="en-US" altLang="zh-CN" sz="1600" dirty="0">
                <a:cs typeface="+mn-ea"/>
                <a:sym typeface="+mn-lt"/>
              </a:rPr>
              <a:t>-&gt;head;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cs typeface="+mn-ea"/>
                <a:sym typeface="+mn-lt"/>
              </a:rPr>
              <a:t>	</a:t>
            </a:r>
            <a:r>
              <a:rPr lang="en-US" altLang="zh-CN" sz="1600" dirty="0" err="1">
                <a:cs typeface="+mn-ea"/>
                <a:sym typeface="+mn-lt"/>
              </a:rPr>
              <a:t>new_linkstack</a:t>
            </a:r>
            <a:r>
              <a:rPr lang="en-US" altLang="zh-CN" sz="1600" dirty="0">
                <a:cs typeface="+mn-ea"/>
                <a:sym typeface="+mn-lt"/>
              </a:rPr>
              <a:t>-&gt;head = </a:t>
            </a:r>
            <a:r>
              <a:rPr lang="en-US" altLang="zh-CN" sz="1600" dirty="0" err="1">
                <a:cs typeface="+mn-ea"/>
                <a:sym typeface="+mn-lt"/>
              </a:rPr>
              <a:t>newhead</a:t>
            </a:r>
            <a:r>
              <a:rPr lang="en-US" altLang="zh-CN" sz="1600" dirty="0">
                <a:cs typeface="+mn-ea"/>
                <a:sym typeface="+mn-lt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cs typeface="+mn-ea"/>
                <a:sym typeface="+mn-lt"/>
              </a:rPr>
              <a:t>	//</a:t>
            </a:r>
            <a:r>
              <a:rPr lang="zh-CN" altLang="en-US" sz="1600" dirty="0">
                <a:cs typeface="+mn-ea"/>
                <a:sym typeface="+mn-lt"/>
              </a:rPr>
              <a:t>栈大小加</a:t>
            </a:r>
            <a:r>
              <a:rPr lang="en-US" altLang="zh-CN" sz="1600" dirty="0">
                <a:cs typeface="+mn-ea"/>
                <a:sym typeface="+mn-lt"/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cs typeface="+mn-ea"/>
                <a:sym typeface="+mn-lt"/>
              </a:rPr>
              <a:t>	</a:t>
            </a:r>
            <a:r>
              <a:rPr lang="en-US" altLang="zh-CN" sz="1600" dirty="0" err="1">
                <a:cs typeface="+mn-ea"/>
                <a:sym typeface="+mn-lt"/>
              </a:rPr>
              <a:t>new_linkstack</a:t>
            </a:r>
            <a:r>
              <a:rPr lang="en-US" altLang="zh-CN" sz="1600" dirty="0">
                <a:cs typeface="+mn-ea"/>
                <a:sym typeface="+mn-lt"/>
              </a:rPr>
              <a:t>-&gt;size++;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cs typeface="+mn-ea"/>
                <a:sym typeface="+mn-lt"/>
              </a:rPr>
              <a:t>}</a:t>
            </a:r>
          </a:p>
          <a:p>
            <a:pPr>
              <a:lnSpc>
                <a:spcPct val="130000"/>
              </a:lnSpc>
            </a:pPr>
            <a:endParaRPr lang="en-US" altLang="zh-CN" sz="105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451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A5A15CB-A203-4C74-A133-9C448F9324D8}"/>
              </a:ext>
            </a:extLst>
          </p:cNvPr>
          <p:cNvSpPr txBox="1"/>
          <p:nvPr/>
        </p:nvSpPr>
        <p:spPr>
          <a:xfrm>
            <a:off x="606462" y="1777586"/>
            <a:ext cx="10931730" cy="3107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accent1"/>
                </a:solidFill>
                <a:cs typeface="+mn-ea"/>
                <a:sym typeface="+mn-lt"/>
              </a:rPr>
              <a:t>Link</a:t>
            </a:r>
            <a:r>
              <a:rPr lang="en-GB" altLang="zh-CN" sz="3200" b="1" dirty="0">
                <a:solidFill>
                  <a:schemeClr val="accent1"/>
                </a:solidFill>
                <a:cs typeface="+mn-ea"/>
                <a:sym typeface="+mn-lt"/>
              </a:rPr>
              <a:t>Stack</a:t>
            </a:r>
            <a:r>
              <a:rPr lang="zh-CN" altLang="en-US" sz="3200" b="1" dirty="0">
                <a:solidFill>
                  <a:schemeClr val="accent1"/>
                </a:solidFill>
                <a:cs typeface="+mn-ea"/>
                <a:sym typeface="+mn-lt"/>
              </a:rPr>
              <a:t>与</a:t>
            </a:r>
            <a:r>
              <a:rPr lang="en-US" altLang="zh-CN" sz="3200" b="1" dirty="0" err="1">
                <a:solidFill>
                  <a:schemeClr val="accent1"/>
                </a:solidFill>
                <a:cs typeface="+mn-ea"/>
                <a:sym typeface="+mn-lt"/>
              </a:rPr>
              <a:t>LinkQueue</a:t>
            </a:r>
            <a:r>
              <a:rPr lang="zh-CN" altLang="en-US" sz="3200" b="1" dirty="0">
                <a:solidFill>
                  <a:schemeClr val="accent1"/>
                </a:solidFill>
                <a:cs typeface="+mn-ea"/>
                <a:sym typeface="+mn-lt"/>
              </a:rPr>
              <a:t>的选择</a:t>
            </a:r>
            <a:endParaRPr lang="en-GB" altLang="zh-CN" sz="32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cs typeface="+mn-ea"/>
                <a:sym typeface="+mn-lt"/>
              </a:rPr>
              <a:t>Queue</a:t>
            </a:r>
            <a:r>
              <a:rPr lang="zh-CN" altLang="en-US" sz="2000" dirty="0">
                <a:cs typeface="+mn-ea"/>
                <a:sym typeface="+mn-lt"/>
              </a:rPr>
              <a:t>的</a:t>
            </a:r>
            <a:r>
              <a:rPr lang="en-US" altLang="zh-CN" sz="2000" dirty="0">
                <a:cs typeface="+mn-ea"/>
                <a:sym typeface="+mn-lt"/>
              </a:rPr>
              <a:t>push</a:t>
            </a:r>
            <a:r>
              <a:rPr lang="zh-CN" altLang="en-US" sz="2000" dirty="0">
                <a:cs typeface="+mn-ea"/>
                <a:sym typeface="+mn-lt"/>
              </a:rPr>
              <a:t>部分代码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err="1">
                <a:cs typeface="+mn-ea"/>
                <a:sym typeface="+mn-lt"/>
              </a:rPr>
              <a:t>newtail</a:t>
            </a:r>
            <a:r>
              <a:rPr lang="en-US" altLang="zh-CN" sz="1600" dirty="0">
                <a:cs typeface="+mn-ea"/>
                <a:sym typeface="+mn-lt"/>
              </a:rPr>
              <a:t>-&gt;next = NULL;</a:t>
            </a:r>
          </a:p>
          <a:p>
            <a:pPr>
              <a:lnSpc>
                <a:spcPct val="130000"/>
              </a:lnSpc>
            </a:pPr>
            <a:r>
              <a:rPr lang="en-US" altLang="zh-CN" sz="1600" dirty="0" err="1">
                <a:cs typeface="+mn-ea"/>
                <a:sym typeface="+mn-lt"/>
              </a:rPr>
              <a:t>new_linkqueue</a:t>
            </a:r>
            <a:r>
              <a:rPr lang="en-US" altLang="zh-CN" sz="1600" dirty="0">
                <a:cs typeface="+mn-ea"/>
                <a:sym typeface="+mn-lt"/>
              </a:rPr>
              <a:t>-&gt;tail-&gt;next = </a:t>
            </a:r>
            <a:r>
              <a:rPr lang="en-US" altLang="zh-CN" sz="1600" dirty="0" err="1">
                <a:cs typeface="+mn-ea"/>
                <a:sym typeface="+mn-lt"/>
              </a:rPr>
              <a:t>newtail</a:t>
            </a:r>
            <a:r>
              <a:rPr lang="en-US" altLang="zh-CN" sz="1600" dirty="0">
                <a:cs typeface="+mn-ea"/>
                <a:sym typeface="+mn-lt"/>
              </a:rPr>
              <a:t>;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cs typeface="+mn-ea"/>
                <a:sym typeface="+mn-lt"/>
              </a:rPr>
              <a:t>Stack</a:t>
            </a:r>
            <a:r>
              <a:rPr lang="zh-CN" altLang="en-US" sz="2000" dirty="0">
                <a:cs typeface="+mn-ea"/>
                <a:sym typeface="+mn-lt"/>
              </a:rPr>
              <a:t>的</a:t>
            </a:r>
            <a:r>
              <a:rPr lang="en-US" altLang="zh-CN" sz="2000" dirty="0">
                <a:cs typeface="+mn-ea"/>
                <a:sym typeface="+mn-lt"/>
              </a:rPr>
              <a:t>push</a:t>
            </a:r>
            <a:r>
              <a:rPr lang="zh-CN" altLang="en-US" sz="2000" dirty="0">
                <a:cs typeface="+mn-ea"/>
                <a:sym typeface="+mn-lt"/>
              </a:rPr>
              <a:t>部分代码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err="1">
                <a:cs typeface="+mn-ea"/>
                <a:sym typeface="+mn-lt"/>
              </a:rPr>
              <a:t>newhead</a:t>
            </a:r>
            <a:r>
              <a:rPr lang="en-US" altLang="zh-CN" sz="1600" dirty="0">
                <a:cs typeface="+mn-ea"/>
                <a:sym typeface="+mn-lt"/>
              </a:rPr>
              <a:t>-&gt;next = </a:t>
            </a:r>
            <a:r>
              <a:rPr lang="en-US" altLang="zh-CN" sz="1600" dirty="0" err="1">
                <a:cs typeface="+mn-ea"/>
                <a:sym typeface="+mn-lt"/>
              </a:rPr>
              <a:t>new_linkstack</a:t>
            </a:r>
            <a:r>
              <a:rPr lang="en-US" altLang="zh-CN" sz="1600" dirty="0">
                <a:cs typeface="+mn-ea"/>
                <a:sym typeface="+mn-lt"/>
              </a:rPr>
              <a:t>-&gt;head;</a:t>
            </a:r>
          </a:p>
          <a:p>
            <a:pPr>
              <a:lnSpc>
                <a:spcPct val="130000"/>
              </a:lnSpc>
            </a:pPr>
            <a:r>
              <a:rPr lang="en-US" altLang="zh-CN" sz="1600" dirty="0" err="1">
                <a:cs typeface="+mn-ea"/>
                <a:sym typeface="+mn-lt"/>
              </a:rPr>
              <a:t>new_linkstack</a:t>
            </a:r>
            <a:r>
              <a:rPr lang="en-US" altLang="zh-CN" sz="1600" dirty="0">
                <a:cs typeface="+mn-ea"/>
                <a:sym typeface="+mn-lt"/>
              </a:rPr>
              <a:t>-&gt;head = </a:t>
            </a:r>
            <a:r>
              <a:rPr lang="en-US" altLang="zh-CN" sz="1600" dirty="0" err="1">
                <a:cs typeface="+mn-ea"/>
                <a:sym typeface="+mn-lt"/>
              </a:rPr>
              <a:t>newhead</a:t>
            </a:r>
            <a:r>
              <a:rPr lang="en-US" altLang="zh-CN" sz="1600" dirty="0">
                <a:cs typeface="+mn-ea"/>
                <a:sym typeface="+mn-lt"/>
              </a:rPr>
              <a:t>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77CF9C-671F-4C43-B355-A9A1D470CD6B}"/>
              </a:ext>
            </a:extLst>
          </p:cNvPr>
          <p:cNvSpPr/>
          <p:nvPr/>
        </p:nvSpPr>
        <p:spPr>
          <a:xfrm>
            <a:off x="6812629" y="2792061"/>
            <a:ext cx="1333209" cy="83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2DD7BD-0E1E-4C74-BAD1-2A24CDD920A9}"/>
              </a:ext>
            </a:extLst>
          </p:cNvPr>
          <p:cNvSpPr/>
          <p:nvPr/>
        </p:nvSpPr>
        <p:spPr>
          <a:xfrm>
            <a:off x="9213800" y="2792061"/>
            <a:ext cx="1333209" cy="83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64E77FD-C70F-42A6-A343-BECC8325F8ED}"/>
              </a:ext>
            </a:extLst>
          </p:cNvPr>
          <p:cNvSpPr/>
          <p:nvPr/>
        </p:nvSpPr>
        <p:spPr>
          <a:xfrm rot="10800000">
            <a:off x="8173757" y="3145140"/>
            <a:ext cx="1040043" cy="218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BD93BC-6641-4FD0-9A7B-9FA520ABA907}"/>
              </a:ext>
            </a:extLst>
          </p:cNvPr>
          <p:cNvSpPr/>
          <p:nvPr/>
        </p:nvSpPr>
        <p:spPr>
          <a:xfrm>
            <a:off x="7507152" y="4312015"/>
            <a:ext cx="1333209" cy="83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AB6B3F-FEF0-4371-AC86-9308E078EB53}"/>
              </a:ext>
            </a:extLst>
          </p:cNvPr>
          <p:cNvSpPr/>
          <p:nvPr/>
        </p:nvSpPr>
        <p:spPr>
          <a:xfrm>
            <a:off x="10150306" y="4312015"/>
            <a:ext cx="1333209" cy="837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C3F7B1D-5C6D-465C-B825-3D99472CEBC6}"/>
              </a:ext>
            </a:extLst>
          </p:cNvPr>
          <p:cNvSpPr/>
          <p:nvPr/>
        </p:nvSpPr>
        <p:spPr>
          <a:xfrm>
            <a:off x="8989274" y="4584215"/>
            <a:ext cx="1040043" cy="218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90322E06-4B83-49D4-91A9-36B8087541D4}"/>
              </a:ext>
            </a:extLst>
          </p:cNvPr>
          <p:cNvSpPr/>
          <p:nvPr/>
        </p:nvSpPr>
        <p:spPr>
          <a:xfrm>
            <a:off x="6318196" y="4621759"/>
            <a:ext cx="1040043" cy="218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0238BF-86DD-412A-987B-A52ED0E79D3A}"/>
              </a:ext>
            </a:extLst>
          </p:cNvPr>
          <p:cNvSpPr/>
          <p:nvPr/>
        </p:nvSpPr>
        <p:spPr>
          <a:xfrm>
            <a:off x="4989231" y="4420861"/>
            <a:ext cx="1180052" cy="6456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A234C08-013C-4A3A-8E81-B9F32640AB71}"/>
              </a:ext>
            </a:extLst>
          </p:cNvPr>
          <p:cNvSpPr/>
          <p:nvPr/>
        </p:nvSpPr>
        <p:spPr>
          <a:xfrm>
            <a:off x="3889834" y="4501373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head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951D8E-3F5A-4071-A843-CA2FC095EA2D}"/>
              </a:ext>
            </a:extLst>
          </p:cNvPr>
          <p:cNvSpPr/>
          <p:nvPr/>
        </p:nvSpPr>
        <p:spPr>
          <a:xfrm>
            <a:off x="4494812" y="2888042"/>
            <a:ext cx="1180052" cy="6456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</a:t>
            </a:r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02818579-A6E8-4E20-88F2-9889DDFF0010}"/>
              </a:ext>
            </a:extLst>
          </p:cNvPr>
          <p:cNvSpPr/>
          <p:nvPr/>
        </p:nvSpPr>
        <p:spPr>
          <a:xfrm rot="10800000" flipV="1">
            <a:off x="5744667" y="2968554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tail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1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0" y="0"/>
            <a:ext cx="9347201" cy="6864351"/>
          </a:xfrm>
          <a:custGeom>
            <a:avLst/>
            <a:gdLst/>
            <a:ahLst/>
            <a:cxnLst/>
            <a:rect l="0" t="0" r="0" b="0"/>
            <a:pathLst>
              <a:path w="9347201" h="6864351">
                <a:moveTo>
                  <a:pt x="0" y="6208"/>
                </a:moveTo>
                <a:lnTo>
                  <a:pt x="0" y="6864350"/>
                </a:lnTo>
                <a:lnTo>
                  <a:pt x="9347200" y="6864350"/>
                </a:lnTo>
                <a:lnTo>
                  <a:pt x="9340735" y="6740525"/>
                </a:lnTo>
                <a:cubicBezTo>
                  <a:pt x="9333054" y="6593412"/>
                  <a:pt x="9288923" y="6389139"/>
                  <a:pt x="9234416" y="6248400"/>
                </a:cubicBezTo>
                <a:cubicBezTo>
                  <a:pt x="9157833" y="6050656"/>
                  <a:pt x="8997135" y="5820765"/>
                  <a:pt x="8847116" y="5694335"/>
                </a:cubicBezTo>
                <a:cubicBezTo>
                  <a:pt x="8535405" y="5431638"/>
                  <a:pt x="8259981" y="5311225"/>
                  <a:pt x="7776692" y="5226350"/>
                </a:cubicBezTo>
                <a:cubicBezTo>
                  <a:pt x="7428868" y="5165266"/>
                  <a:pt x="7310939" y="5129685"/>
                  <a:pt x="7094972" y="5020665"/>
                </a:cubicBezTo>
                <a:cubicBezTo>
                  <a:pt x="6693746" y="4818127"/>
                  <a:pt x="6228021" y="4359178"/>
                  <a:pt x="5947861" y="3890242"/>
                </a:cubicBezTo>
                <a:cubicBezTo>
                  <a:pt x="5851121" y="3728319"/>
                  <a:pt x="5820792" y="3668135"/>
                  <a:pt x="5739974" y="3477719"/>
                </a:cubicBezTo>
                <a:cubicBezTo>
                  <a:pt x="5542845" y="3013267"/>
                  <a:pt x="5313956" y="2675705"/>
                  <a:pt x="4970378" y="2342733"/>
                </a:cubicBezTo>
                <a:cubicBezTo>
                  <a:pt x="4477329" y="1864904"/>
                  <a:pt x="3735589" y="1420781"/>
                  <a:pt x="3094111" y="1219304"/>
                </a:cubicBezTo>
                <a:cubicBezTo>
                  <a:pt x="2913574" y="1162600"/>
                  <a:pt x="2746155" y="1060597"/>
                  <a:pt x="2606643" y="922305"/>
                </a:cubicBezTo>
                <a:cubicBezTo>
                  <a:pt x="2405504" y="722923"/>
                  <a:pt x="2276846" y="468921"/>
                  <a:pt x="2185977" y="91805"/>
                </a:cubicBezTo>
                <a:lnTo>
                  <a:pt x="2163856" y="0"/>
                </a:lnTo>
                <a:close/>
              </a:path>
            </a:pathLst>
          </a:custGeom>
          <a:solidFill>
            <a:srgbClr val="FDF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Group 11"/>
          <p:cNvGrpSpPr>
            <a:grpSpLocks noChangeAspect="1"/>
          </p:cNvGrpSpPr>
          <p:nvPr/>
        </p:nvGrpSpPr>
        <p:grpSpPr bwMode="auto">
          <a:xfrm>
            <a:off x="3175" y="5268686"/>
            <a:ext cx="12188825" cy="1589314"/>
            <a:chOff x="4" y="1"/>
            <a:chExt cx="8540" cy="1998"/>
          </a:xfrm>
        </p:grpSpPr>
        <p:sp>
          <p:nvSpPr>
            <p:cNvPr id="12" name="Freeform 12"/>
            <p:cNvSpPr/>
            <p:nvPr/>
          </p:nvSpPr>
          <p:spPr bwMode="auto">
            <a:xfrm>
              <a:off x="4" y="1"/>
              <a:ext cx="8540" cy="1998"/>
            </a:xfrm>
            <a:custGeom>
              <a:avLst/>
              <a:gdLst>
                <a:gd name="T0" fmla="*/ 0 w 3600"/>
                <a:gd name="T1" fmla="*/ 0 h 840"/>
                <a:gd name="T2" fmla="*/ 100 w 3600"/>
                <a:gd name="T3" fmla="*/ 63 h 840"/>
                <a:gd name="T4" fmla="*/ 600 w 3600"/>
                <a:gd name="T5" fmla="*/ 256 h 840"/>
                <a:gd name="T6" fmla="*/ 1200 w 3600"/>
                <a:gd name="T7" fmla="*/ 129 h 840"/>
                <a:gd name="T8" fmla="*/ 1800 w 3600"/>
                <a:gd name="T9" fmla="*/ 203 h 840"/>
                <a:gd name="T10" fmla="*/ 2400 w 3600"/>
                <a:gd name="T11" fmla="*/ 185 h 840"/>
                <a:gd name="T12" fmla="*/ 3000 w 3600"/>
                <a:gd name="T13" fmla="*/ 315 h 840"/>
                <a:gd name="T14" fmla="*/ 3500 w 3600"/>
                <a:gd name="T15" fmla="*/ 226 h 840"/>
                <a:gd name="T16" fmla="*/ 3600 w 3600"/>
                <a:gd name="T17" fmla="*/ 192 h 840"/>
                <a:gd name="T18" fmla="*/ 3600 w 3600"/>
                <a:gd name="T19" fmla="*/ 840 h 840"/>
                <a:gd name="T20" fmla="*/ 3500 w 3600"/>
                <a:gd name="T21" fmla="*/ 840 h 840"/>
                <a:gd name="T22" fmla="*/ 3000 w 3600"/>
                <a:gd name="T23" fmla="*/ 840 h 840"/>
                <a:gd name="T24" fmla="*/ 2400 w 3600"/>
                <a:gd name="T25" fmla="*/ 840 h 840"/>
                <a:gd name="T26" fmla="*/ 1800 w 3600"/>
                <a:gd name="T27" fmla="*/ 840 h 840"/>
                <a:gd name="T28" fmla="*/ 1200 w 3600"/>
                <a:gd name="T29" fmla="*/ 840 h 840"/>
                <a:gd name="T30" fmla="*/ 600 w 3600"/>
                <a:gd name="T31" fmla="*/ 840 h 840"/>
                <a:gd name="T32" fmla="*/ 100 w 3600"/>
                <a:gd name="T33" fmla="*/ 840 h 840"/>
                <a:gd name="T34" fmla="*/ 0 w 3600"/>
                <a:gd name="T35" fmla="*/ 840 h 840"/>
                <a:gd name="T36" fmla="*/ 0 w 3600"/>
                <a:gd name="T3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840">
                  <a:moveTo>
                    <a:pt x="0" y="0"/>
                  </a:moveTo>
                  <a:cubicBezTo>
                    <a:pt x="100" y="63"/>
                    <a:pt x="100" y="63"/>
                    <a:pt x="100" y="63"/>
                  </a:cubicBezTo>
                  <a:cubicBezTo>
                    <a:pt x="200" y="125"/>
                    <a:pt x="400" y="251"/>
                    <a:pt x="600" y="256"/>
                  </a:cubicBezTo>
                  <a:cubicBezTo>
                    <a:pt x="800" y="261"/>
                    <a:pt x="1000" y="147"/>
                    <a:pt x="1200" y="129"/>
                  </a:cubicBezTo>
                  <a:cubicBezTo>
                    <a:pt x="1400" y="111"/>
                    <a:pt x="1600" y="189"/>
                    <a:pt x="1800" y="203"/>
                  </a:cubicBezTo>
                  <a:cubicBezTo>
                    <a:pt x="2000" y="216"/>
                    <a:pt x="2200" y="164"/>
                    <a:pt x="2400" y="185"/>
                  </a:cubicBezTo>
                  <a:cubicBezTo>
                    <a:pt x="2600" y="207"/>
                    <a:pt x="2800" y="301"/>
                    <a:pt x="3000" y="315"/>
                  </a:cubicBezTo>
                  <a:cubicBezTo>
                    <a:pt x="3200" y="328"/>
                    <a:pt x="3400" y="260"/>
                    <a:pt x="3500" y="226"/>
                  </a:cubicBezTo>
                  <a:cubicBezTo>
                    <a:pt x="3600" y="192"/>
                    <a:pt x="3600" y="192"/>
                    <a:pt x="3600" y="192"/>
                  </a:cubicBezTo>
                  <a:cubicBezTo>
                    <a:pt x="3600" y="840"/>
                    <a:pt x="3600" y="840"/>
                    <a:pt x="3600" y="840"/>
                  </a:cubicBezTo>
                  <a:cubicBezTo>
                    <a:pt x="3500" y="840"/>
                    <a:pt x="3500" y="840"/>
                    <a:pt x="3500" y="840"/>
                  </a:cubicBezTo>
                  <a:cubicBezTo>
                    <a:pt x="3400" y="840"/>
                    <a:pt x="3200" y="840"/>
                    <a:pt x="3000" y="840"/>
                  </a:cubicBezTo>
                  <a:cubicBezTo>
                    <a:pt x="2800" y="840"/>
                    <a:pt x="2600" y="840"/>
                    <a:pt x="2400" y="840"/>
                  </a:cubicBezTo>
                  <a:cubicBezTo>
                    <a:pt x="2200" y="840"/>
                    <a:pt x="2000" y="840"/>
                    <a:pt x="1800" y="840"/>
                  </a:cubicBezTo>
                  <a:cubicBezTo>
                    <a:pt x="1600" y="840"/>
                    <a:pt x="1400" y="840"/>
                    <a:pt x="1200" y="840"/>
                  </a:cubicBezTo>
                  <a:cubicBezTo>
                    <a:pt x="1000" y="840"/>
                    <a:pt x="800" y="840"/>
                    <a:pt x="600" y="840"/>
                  </a:cubicBezTo>
                  <a:cubicBezTo>
                    <a:pt x="400" y="840"/>
                    <a:pt x="200" y="840"/>
                    <a:pt x="100" y="840"/>
                  </a:cubicBezTo>
                  <a:cubicBezTo>
                    <a:pt x="0" y="840"/>
                    <a:pt x="0" y="840"/>
                    <a:pt x="0" y="8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1CD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4" y="772"/>
              <a:ext cx="8540" cy="1227"/>
            </a:xfrm>
            <a:custGeom>
              <a:avLst/>
              <a:gdLst>
                <a:gd name="T0" fmla="*/ 0 w 3600"/>
                <a:gd name="T1" fmla="*/ 8 h 516"/>
                <a:gd name="T2" fmla="*/ 100 w 3600"/>
                <a:gd name="T3" fmla="*/ 51 h 516"/>
                <a:gd name="T4" fmla="*/ 600 w 3600"/>
                <a:gd name="T5" fmla="*/ 183 h 516"/>
                <a:gd name="T6" fmla="*/ 1200 w 3600"/>
                <a:gd name="T7" fmla="*/ 63 h 516"/>
                <a:gd name="T8" fmla="*/ 1800 w 3600"/>
                <a:gd name="T9" fmla="*/ 2 h 516"/>
                <a:gd name="T10" fmla="*/ 2400 w 3600"/>
                <a:gd name="T11" fmla="*/ 53 h 516"/>
                <a:gd name="T12" fmla="*/ 3000 w 3600"/>
                <a:gd name="T13" fmla="*/ 117 h 516"/>
                <a:gd name="T14" fmla="*/ 3500 w 3600"/>
                <a:gd name="T15" fmla="*/ 53 h 516"/>
                <a:gd name="T16" fmla="*/ 3600 w 3600"/>
                <a:gd name="T17" fmla="*/ 32 h 516"/>
                <a:gd name="T18" fmla="*/ 3600 w 3600"/>
                <a:gd name="T19" fmla="*/ 516 h 516"/>
                <a:gd name="T20" fmla="*/ 3500 w 3600"/>
                <a:gd name="T21" fmla="*/ 516 h 516"/>
                <a:gd name="T22" fmla="*/ 3000 w 3600"/>
                <a:gd name="T23" fmla="*/ 516 h 516"/>
                <a:gd name="T24" fmla="*/ 2400 w 3600"/>
                <a:gd name="T25" fmla="*/ 516 h 516"/>
                <a:gd name="T26" fmla="*/ 1800 w 3600"/>
                <a:gd name="T27" fmla="*/ 516 h 516"/>
                <a:gd name="T28" fmla="*/ 1200 w 3600"/>
                <a:gd name="T29" fmla="*/ 516 h 516"/>
                <a:gd name="T30" fmla="*/ 600 w 3600"/>
                <a:gd name="T31" fmla="*/ 516 h 516"/>
                <a:gd name="T32" fmla="*/ 100 w 3600"/>
                <a:gd name="T33" fmla="*/ 516 h 516"/>
                <a:gd name="T34" fmla="*/ 0 w 3600"/>
                <a:gd name="T35" fmla="*/ 516 h 516"/>
                <a:gd name="T36" fmla="*/ 0 w 3600"/>
                <a:gd name="T37" fmla="*/ 8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516">
                  <a:moveTo>
                    <a:pt x="0" y="8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200" y="93"/>
                    <a:pt x="400" y="179"/>
                    <a:pt x="600" y="183"/>
                  </a:cubicBezTo>
                  <a:cubicBezTo>
                    <a:pt x="800" y="187"/>
                    <a:pt x="1000" y="109"/>
                    <a:pt x="1200" y="63"/>
                  </a:cubicBezTo>
                  <a:cubicBezTo>
                    <a:pt x="1400" y="16"/>
                    <a:pt x="1600" y="0"/>
                    <a:pt x="1800" y="2"/>
                  </a:cubicBezTo>
                  <a:cubicBezTo>
                    <a:pt x="2000" y="4"/>
                    <a:pt x="2200" y="24"/>
                    <a:pt x="2400" y="53"/>
                  </a:cubicBezTo>
                  <a:cubicBezTo>
                    <a:pt x="2600" y="81"/>
                    <a:pt x="2800" y="119"/>
                    <a:pt x="3000" y="117"/>
                  </a:cubicBezTo>
                  <a:cubicBezTo>
                    <a:pt x="3200" y="115"/>
                    <a:pt x="3400" y="73"/>
                    <a:pt x="3500" y="53"/>
                  </a:cubicBezTo>
                  <a:cubicBezTo>
                    <a:pt x="3600" y="32"/>
                    <a:pt x="3600" y="32"/>
                    <a:pt x="3600" y="32"/>
                  </a:cubicBezTo>
                  <a:cubicBezTo>
                    <a:pt x="3600" y="516"/>
                    <a:pt x="3600" y="516"/>
                    <a:pt x="3600" y="516"/>
                  </a:cubicBezTo>
                  <a:cubicBezTo>
                    <a:pt x="3500" y="516"/>
                    <a:pt x="3500" y="516"/>
                    <a:pt x="3500" y="516"/>
                  </a:cubicBezTo>
                  <a:cubicBezTo>
                    <a:pt x="3400" y="516"/>
                    <a:pt x="3200" y="516"/>
                    <a:pt x="3000" y="516"/>
                  </a:cubicBezTo>
                  <a:cubicBezTo>
                    <a:pt x="2800" y="516"/>
                    <a:pt x="2600" y="516"/>
                    <a:pt x="2400" y="516"/>
                  </a:cubicBezTo>
                  <a:cubicBezTo>
                    <a:pt x="2200" y="516"/>
                    <a:pt x="2000" y="516"/>
                    <a:pt x="1800" y="516"/>
                  </a:cubicBezTo>
                  <a:cubicBezTo>
                    <a:pt x="1600" y="516"/>
                    <a:pt x="1400" y="516"/>
                    <a:pt x="1200" y="516"/>
                  </a:cubicBezTo>
                  <a:cubicBezTo>
                    <a:pt x="1000" y="516"/>
                    <a:pt x="800" y="516"/>
                    <a:pt x="600" y="516"/>
                  </a:cubicBezTo>
                  <a:cubicBezTo>
                    <a:pt x="400" y="516"/>
                    <a:pt x="200" y="516"/>
                    <a:pt x="100" y="516"/>
                  </a:cubicBezTo>
                  <a:cubicBezTo>
                    <a:pt x="0" y="516"/>
                    <a:pt x="0" y="516"/>
                    <a:pt x="0" y="516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CD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4" y="1010"/>
              <a:ext cx="8540" cy="989"/>
            </a:xfrm>
            <a:custGeom>
              <a:avLst/>
              <a:gdLst>
                <a:gd name="T0" fmla="*/ 0 w 3600"/>
                <a:gd name="T1" fmla="*/ 0 h 416"/>
                <a:gd name="T2" fmla="*/ 100 w 3600"/>
                <a:gd name="T3" fmla="*/ 40 h 416"/>
                <a:gd name="T4" fmla="*/ 600 w 3600"/>
                <a:gd name="T5" fmla="*/ 203 h 416"/>
                <a:gd name="T6" fmla="*/ 1200 w 3600"/>
                <a:gd name="T7" fmla="*/ 225 h 416"/>
                <a:gd name="T8" fmla="*/ 1800 w 3600"/>
                <a:gd name="T9" fmla="*/ 97 h 416"/>
                <a:gd name="T10" fmla="*/ 2400 w 3600"/>
                <a:gd name="T11" fmla="*/ 99 h 416"/>
                <a:gd name="T12" fmla="*/ 3000 w 3600"/>
                <a:gd name="T13" fmla="*/ 266 h 416"/>
                <a:gd name="T14" fmla="*/ 3500 w 3600"/>
                <a:gd name="T15" fmla="*/ 273 h 416"/>
                <a:gd name="T16" fmla="*/ 3600 w 3600"/>
                <a:gd name="T17" fmla="*/ 264 h 416"/>
                <a:gd name="T18" fmla="*/ 3600 w 3600"/>
                <a:gd name="T19" fmla="*/ 416 h 416"/>
                <a:gd name="T20" fmla="*/ 3500 w 3600"/>
                <a:gd name="T21" fmla="*/ 416 h 416"/>
                <a:gd name="T22" fmla="*/ 3000 w 3600"/>
                <a:gd name="T23" fmla="*/ 416 h 416"/>
                <a:gd name="T24" fmla="*/ 2400 w 3600"/>
                <a:gd name="T25" fmla="*/ 416 h 416"/>
                <a:gd name="T26" fmla="*/ 1800 w 3600"/>
                <a:gd name="T27" fmla="*/ 416 h 416"/>
                <a:gd name="T28" fmla="*/ 1200 w 3600"/>
                <a:gd name="T29" fmla="*/ 416 h 416"/>
                <a:gd name="T30" fmla="*/ 600 w 3600"/>
                <a:gd name="T31" fmla="*/ 416 h 416"/>
                <a:gd name="T32" fmla="*/ 100 w 3600"/>
                <a:gd name="T33" fmla="*/ 416 h 416"/>
                <a:gd name="T34" fmla="*/ 0 w 3600"/>
                <a:gd name="T35" fmla="*/ 416 h 416"/>
                <a:gd name="T36" fmla="*/ 0 w 3600"/>
                <a:gd name="T3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416">
                  <a:moveTo>
                    <a:pt x="0" y="0"/>
                  </a:moveTo>
                  <a:cubicBezTo>
                    <a:pt x="100" y="40"/>
                    <a:pt x="100" y="40"/>
                    <a:pt x="100" y="40"/>
                  </a:cubicBezTo>
                  <a:cubicBezTo>
                    <a:pt x="200" y="80"/>
                    <a:pt x="400" y="160"/>
                    <a:pt x="600" y="203"/>
                  </a:cubicBezTo>
                  <a:cubicBezTo>
                    <a:pt x="800" y="247"/>
                    <a:pt x="1000" y="253"/>
                    <a:pt x="1200" y="225"/>
                  </a:cubicBezTo>
                  <a:cubicBezTo>
                    <a:pt x="1400" y="196"/>
                    <a:pt x="1600" y="132"/>
                    <a:pt x="1800" y="97"/>
                  </a:cubicBezTo>
                  <a:cubicBezTo>
                    <a:pt x="2000" y="63"/>
                    <a:pt x="2200" y="57"/>
                    <a:pt x="2400" y="99"/>
                  </a:cubicBezTo>
                  <a:cubicBezTo>
                    <a:pt x="2600" y="141"/>
                    <a:pt x="2800" y="231"/>
                    <a:pt x="3000" y="266"/>
                  </a:cubicBezTo>
                  <a:cubicBezTo>
                    <a:pt x="3200" y="301"/>
                    <a:pt x="3400" y="283"/>
                    <a:pt x="3500" y="273"/>
                  </a:cubicBezTo>
                  <a:cubicBezTo>
                    <a:pt x="3600" y="264"/>
                    <a:pt x="3600" y="264"/>
                    <a:pt x="3600" y="264"/>
                  </a:cubicBezTo>
                  <a:cubicBezTo>
                    <a:pt x="3600" y="416"/>
                    <a:pt x="3600" y="416"/>
                    <a:pt x="3600" y="416"/>
                  </a:cubicBezTo>
                  <a:cubicBezTo>
                    <a:pt x="3500" y="416"/>
                    <a:pt x="3500" y="416"/>
                    <a:pt x="3500" y="416"/>
                  </a:cubicBezTo>
                  <a:cubicBezTo>
                    <a:pt x="3400" y="416"/>
                    <a:pt x="3200" y="416"/>
                    <a:pt x="3000" y="416"/>
                  </a:cubicBezTo>
                  <a:cubicBezTo>
                    <a:pt x="2800" y="416"/>
                    <a:pt x="2600" y="416"/>
                    <a:pt x="2400" y="416"/>
                  </a:cubicBezTo>
                  <a:cubicBezTo>
                    <a:pt x="2200" y="416"/>
                    <a:pt x="2000" y="416"/>
                    <a:pt x="1800" y="416"/>
                  </a:cubicBezTo>
                  <a:cubicBezTo>
                    <a:pt x="1600" y="416"/>
                    <a:pt x="1400" y="416"/>
                    <a:pt x="1200" y="416"/>
                  </a:cubicBezTo>
                  <a:cubicBezTo>
                    <a:pt x="1000" y="416"/>
                    <a:pt x="800" y="416"/>
                    <a:pt x="600" y="416"/>
                  </a:cubicBezTo>
                  <a:cubicBezTo>
                    <a:pt x="400" y="416"/>
                    <a:pt x="200" y="416"/>
                    <a:pt x="100" y="416"/>
                  </a:cubicBezTo>
                  <a:cubicBezTo>
                    <a:pt x="0" y="416"/>
                    <a:pt x="0" y="416"/>
                    <a:pt x="0" y="4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7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906407" y="3092814"/>
            <a:ext cx="4913086" cy="102974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zh-CN" altLang="en-US" sz="5400" b="1" kern="0" spc="600" dirty="0">
                <a:solidFill>
                  <a:srgbClr val="527691"/>
                </a:solidFill>
                <a:cs typeface="+mn-ea"/>
                <a:sym typeface="+mn-lt"/>
              </a:rPr>
              <a:t>分工占比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7855995" y="1840633"/>
            <a:ext cx="1013911" cy="1013911"/>
            <a:chOff x="5875419" y="1138044"/>
            <a:chExt cx="1245143" cy="1245143"/>
          </a:xfrm>
          <a:solidFill>
            <a:srgbClr val="566CD2"/>
          </a:solidFill>
          <a:effectLst/>
        </p:grpSpPr>
        <p:sp>
          <p:nvSpPr>
            <p:cNvPr id="19" name="椭圆 18"/>
            <p:cNvSpPr/>
            <p:nvPr/>
          </p:nvSpPr>
          <p:spPr>
            <a:xfrm>
              <a:off x="5875419" y="1138044"/>
              <a:ext cx="1245143" cy="1245143"/>
            </a:xfrm>
            <a:prstGeom prst="ellipse">
              <a:avLst/>
            </a:prstGeom>
            <a:solidFill>
              <a:srgbClr val="5276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3"/>
            <p:cNvSpPr txBox="1"/>
            <p:nvPr/>
          </p:nvSpPr>
          <p:spPr>
            <a:xfrm>
              <a:off x="5890050" y="1304111"/>
              <a:ext cx="1215880" cy="92333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</a:defRPr>
              </a:lvl1pPr>
            </a:lstStyle>
            <a:p>
              <a:r>
                <a:rPr lang="en-US" altLang="zh-CN" dirty="0">
                  <a:latin typeface="+mn-lt"/>
                  <a:ea typeface="+mn-ea"/>
                  <a:sym typeface="+mn-lt"/>
                </a:rPr>
                <a:t>04</a:t>
              </a:r>
              <a:endParaRPr lang="zh-CN" altLang="en-US" dirty="0">
                <a:latin typeface="+mn-lt"/>
                <a:ea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128940" y="1025979"/>
            <a:ext cx="4283528" cy="4283528"/>
            <a:chOff x="1515382" y="1253672"/>
            <a:chExt cx="4828268" cy="4828268"/>
          </a:xfrm>
        </p:grpSpPr>
        <p:sp>
          <p:nvSpPr>
            <p:cNvPr id="21" name="椭圆 20"/>
            <p:cNvSpPr/>
            <p:nvPr/>
          </p:nvSpPr>
          <p:spPr>
            <a:xfrm>
              <a:off x="1515382" y="1253672"/>
              <a:ext cx="4828268" cy="48282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2769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800509" y="1538799"/>
              <a:ext cx="4258015" cy="4258015"/>
            </a:xfrm>
            <a:prstGeom prst="ellipse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rgbClr val="527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3969658" y="4056017"/>
            <a:ext cx="1038860" cy="1038860"/>
          </a:xfrm>
          <a:prstGeom prst="ellipse">
            <a:avLst/>
          </a:prstGeom>
          <a:solidFill>
            <a:srgbClr val="F2E1C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722429" y="2148113"/>
            <a:ext cx="489858" cy="489858"/>
          </a:xfrm>
          <a:prstGeom prst="ellipse">
            <a:avLst/>
          </a:pr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215263" y="1009425"/>
            <a:ext cx="259251" cy="25925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任意多边形: 形状 28"/>
          <p:cNvSpPr/>
          <p:nvPr/>
        </p:nvSpPr>
        <p:spPr>
          <a:xfrm flipH="1">
            <a:off x="0" y="1"/>
            <a:ext cx="2162629" cy="1524000"/>
          </a:xfrm>
          <a:custGeom>
            <a:avLst/>
            <a:gdLst>
              <a:gd name="connsiteX0" fmla="*/ 0 w 5067300"/>
              <a:gd name="connsiteY0" fmla="*/ 0 h 3695941"/>
              <a:gd name="connsiteX1" fmla="*/ 5067300 w 5067300"/>
              <a:gd name="connsiteY1" fmla="*/ 0 h 3695941"/>
              <a:gd name="connsiteX2" fmla="*/ 5067300 w 5067300"/>
              <a:gd name="connsiteY2" fmla="*/ 3695941 h 3695941"/>
              <a:gd name="connsiteX3" fmla="*/ 4901654 w 5067300"/>
              <a:gd name="connsiteY3" fmla="*/ 3611166 h 3695941"/>
              <a:gd name="connsiteX4" fmla="*/ 4514850 w 5067300"/>
              <a:gd name="connsiteY4" fmla="*/ 3371850 h 3695941"/>
              <a:gd name="connsiteX5" fmla="*/ 3714750 w 5067300"/>
              <a:gd name="connsiteY5" fmla="*/ 1962150 h 3695941"/>
              <a:gd name="connsiteX6" fmla="*/ 1524000 w 5067300"/>
              <a:gd name="connsiteY6" fmla="*/ 1695450 h 3695941"/>
              <a:gd name="connsiteX7" fmla="*/ 0 w 5067300"/>
              <a:gd name="connsiteY7" fmla="*/ 0 h 369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7300" h="3695941">
                <a:moveTo>
                  <a:pt x="0" y="0"/>
                </a:moveTo>
                <a:lnTo>
                  <a:pt x="5067300" y="0"/>
                </a:lnTo>
                <a:lnTo>
                  <a:pt x="5067300" y="3695941"/>
                </a:lnTo>
                <a:lnTo>
                  <a:pt x="4901654" y="3611166"/>
                </a:lnTo>
                <a:cubicBezTo>
                  <a:pt x="4750197" y="3526433"/>
                  <a:pt x="4614069" y="3437731"/>
                  <a:pt x="4514850" y="3371850"/>
                </a:cubicBezTo>
                <a:cubicBezTo>
                  <a:pt x="4117975" y="3108325"/>
                  <a:pt x="4213225" y="2241550"/>
                  <a:pt x="3714750" y="1962150"/>
                </a:cubicBezTo>
                <a:cubicBezTo>
                  <a:pt x="3216275" y="1682750"/>
                  <a:pt x="2143125" y="2022475"/>
                  <a:pt x="1524000" y="1695450"/>
                </a:cubicBezTo>
                <a:cubicBezTo>
                  <a:pt x="904875" y="1368425"/>
                  <a:pt x="273050" y="371475"/>
                  <a:pt x="0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墨迹 29"/>
              <p14:cNvContentPartPr/>
              <p14:nvPr/>
            </p14:nvContentPartPr>
            <p14:xfrm flipH="1">
              <a:off x="-2409371" y="-1498669"/>
              <a:ext cx="5262120" cy="2997337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"/>
            </p:blipFill>
            <p:spPr>
              <a:xfrm flipH="1">
                <a:off x="-2409371" y="-1498669"/>
                <a:ext cx="5262120" cy="2997337"/>
              </a:xfrm>
              <a:prstGeom prst="rect"/>
            </p:spPr>
          </p:pic>
        </mc:Fallback>
      </mc:AlternateContent>
      <p:sp>
        <p:nvSpPr>
          <p:cNvPr id="31" name="椭圆 30"/>
          <p:cNvSpPr/>
          <p:nvPr/>
        </p:nvSpPr>
        <p:spPr>
          <a:xfrm flipH="1">
            <a:off x="333829" y="1811564"/>
            <a:ext cx="580571" cy="58057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墨迹 31"/>
              <p14:cNvContentPartPr/>
              <p14:nvPr/>
            </p14:nvContentPartPr>
            <p14:xfrm rot="13283942">
              <a:off x="8634828" y="237551"/>
              <a:ext cx="5567400" cy="1420061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6"/>
            </p:blipFill>
            <p:spPr>
              <a:xfrm rot="13283942">
                <a:off x="8634828" y="237551"/>
                <a:ext cx="5567400" cy="1420061"/>
              </a:xfrm>
              <a:prstGeom prst="rect"/>
            </p:spPr>
          </p:pic>
        </mc:Fallback>
      </mc:AlternateContent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C4316CF-AB80-4AE8-99AF-BE6604294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051936"/>
              </p:ext>
            </p:extLst>
          </p:nvPr>
        </p:nvGraphicFramePr>
        <p:xfrm>
          <a:off x="1708726" y="1133594"/>
          <a:ext cx="8599056" cy="505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352">
                  <a:extLst>
                    <a:ext uri="{9D8B030D-6E8A-4147-A177-3AD203B41FA5}">
                      <a16:colId xmlns:a16="http://schemas.microsoft.com/office/drawing/2014/main" val="370108075"/>
                    </a:ext>
                  </a:extLst>
                </a:gridCol>
                <a:gridCol w="2866352">
                  <a:extLst>
                    <a:ext uri="{9D8B030D-6E8A-4147-A177-3AD203B41FA5}">
                      <a16:colId xmlns:a16="http://schemas.microsoft.com/office/drawing/2014/main" val="3504962973"/>
                    </a:ext>
                  </a:extLst>
                </a:gridCol>
                <a:gridCol w="2866352">
                  <a:extLst>
                    <a:ext uri="{9D8B030D-6E8A-4147-A177-3AD203B41FA5}">
                      <a16:colId xmlns:a16="http://schemas.microsoft.com/office/drawing/2014/main" val="1017608135"/>
                    </a:ext>
                  </a:extLst>
                </a:gridCol>
              </a:tblGrid>
              <a:tr h="933140"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贡献占比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负责内容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772617"/>
                  </a:ext>
                </a:extLst>
              </a:tr>
              <a:tr h="1326962">
                <a:tc>
                  <a:txBody>
                    <a:bodyPr/>
                    <a:lstStyle/>
                    <a:p>
                      <a:r>
                        <a:rPr lang="zh-CN" altLang="en-US" dirty="0"/>
                        <a:t>黄贤敏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数据结构和算法主要代码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其他部分代码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程序调试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报告书写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展示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748783"/>
                  </a:ext>
                </a:extLst>
              </a:tr>
              <a:tr h="1326962">
                <a:tc>
                  <a:txBody>
                    <a:bodyPr/>
                    <a:lstStyle/>
                    <a:p>
                      <a:r>
                        <a:rPr lang="zh-CN" altLang="en-US" dirty="0"/>
                        <a:t>杜泳熹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drawgui</a:t>
                      </a:r>
                      <a:r>
                        <a:rPr lang="zh-CN" altLang="en-US" dirty="0"/>
                        <a:t>和</a:t>
                      </a:r>
                      <a:r>
                        <a:rPr lang="en-US" altLang="zh-CN" dirty="0"/>
                        <a:t>map</a:t>
                      </a:r>
                      <a:r>
                        <a:rPr lang="zh-CN" altLang="en-US" dirty="0"/>
                        <a:t>部分代码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主要报告书写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展示</a:t>
                      </a:r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901567"/>
                  </a:ext>
                </a:extLst>
              </a:tr>
              <a:tr h="1326962">
                <a:tc>
                  <a:txBody>
                    <a:bodyPr/>
                    <a:lstStyle/>
                    <a:p>
                      <a:r>
                        <a:rPr lang="zh-CN" altLang="en-US" dirty="0"/>
                        <a:t>黄思豪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文件部分代码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PPT</a:t>
                      </a:r>
                      <a:r>
                        <a:rPr lang="zh-CN" altLang="en-US" dirty="0"/>
                        <a:t>制作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展示</a:t>
                      </a:r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报告书写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89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963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: 形状 61"/>
          <p:cNvSpPr/>
          <p:nvPr/>
        </p:nvSpPr>
        <p:spPr>
          <a:xfrm>
            <a:off x="8174878" y="5814376"/>
            <a:ext cx="2087248" cy="1043624"/>
          </a:xfrm>
          <a:custGeom>
            <a:avLst/>
            <a:gdLst>
              <a:gd name="connsiteX0" fmla="*/ 1043624 w 2087248"/>
              <a:gd name="connsiteY0" fmla="*/ 0 h 1043624"/>
              <a:gd name="connsiteX1" fmla="*/ 2087248 w 2087248"/>
              <a:gd name="connsiteY1" fmla="*/ 1043624 h 1043624"/>
              <a:gd name="connsiteX2" fmla="*/ 0 w 2087248"/>
              <a:gd name="connsiteY2" fmla="*/ 1043624 h 1043624"/>
              <a:gd name="connsiteX3" fmla="*/ 1043624 w 2087248"/>
              <a:gd name="connsiteY3" fmla="*/ 0 h 104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7248" h="1043624">
                <a:moveTo>
                  <a:pt x="1043624" y="0"/>
                </a:moveTo>
                <a:cubicBezTo>
                  <a:pt x="1620002" y="0"/>
                  <a:pt x="2087248" y="467246"/>
                  <a:pt x="2087248" y="1043624"/>
                </a:cubicBezTo>
                <a:lnTo>
                  <a:pt x="0" y="1043624"/>
                </a:lnTo>
                <a:cubicBezTo>
                  <a:pt x="0" y="467246"/>
                  <a:pt x="467246" y="0"/>
                  <a:pt x="1043624" y="0"/>
                </a:cubicBezTo>
                <a:close/>
              </a:path>
            </a:pathLst>
          </a:custGeom>
          <a:solidFill>
            <a:srgbClr val="CD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sp>
        <p:nvSpPr>
          <p:cNvPr id="69" name="任意多边形: 形状 68"/>
          <p:cNvSpPr/>
          <p:nvPr/>
        </p:nvSpPr>
        <p:spPr>
          <a:xfrm>
            <a:off x="0" y="0"/>
            <a:ext cx="2007704" cy="1888435"/>
          </a:xfrm>
          <a:custGeom>
            <a:avLst/>
            <a:gdLst>
              <a:gd name="connsiteX0" fmla="*/ 0 w 1669144"/>
              <a:gd name="connsiteY0" fmla="*/ 0 h 1727200"/>
              <a:gd name="connsiteX1" fmla="*/ 1610447 w 1669144"/>
              <a:gd name="connsiteY1" fmla="*/ 0 h 1727200"/>
              <a:gd name="connsiteX2" fmla="*/ 1642015 w 1669144"/>
              <a:gd name="connsiteY2" fmla="*/ 122773 h 1727200"/>
              <a:gd name="connsiteX3" fmla="*/ 1669144 w 1669144"/>
              <a:gd name="connsiteY3" fmla="*/ 391885 h 1727200"/>
              <a:gd name="connsiteX4" fmla="*/ 333829 w 1669144"/>
              <a:gd name="connsiteY4" fmla="*/ 1727200 h 1727200"/>
              <a:gd name="connsiteX5" fmla="*/ 64717 w 1669144"/>
              <a:gd name="connsiteY5" fmla="*/ 1700071 h 1727200"/>
              <a:gd name="connsiteX6" fmla="*/ 0 w 1669144"/>
              <a:gd name="connsiteY6" fmla="*/ 1683431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144" h="1727200">
                <a:moveTo>
                  <a:pt x="0" y="0"/>
                </a:moveTo>
                <a:lnTo>
                  <a:pt x="1610447" y="0"/>
                </a:lnTo>
                <a:lnTo>
                  <a:pt x="1642015" y="122773"/>
                </a:lnTo>
                <a:cubicBezTo>
                  <a:pt x="1659803" y="209698"/>
                  <a:pt x="1669144" y="299701"/>
                  <a:pt x="1669144" y="391885"/>
                </a:cubicBezTo>
                <a:cubicBezTo>
                  <a:pt x="1669144" y="1129359"/>
                  <a:pt x="1071303" y="1727200"/>
                  <a:pt x="333829" y="1727200"/>
                </a:cubicBezTo>
                <a:cubicBezTo>
                  <a:pt x="241645" y="1727200"/>
                  <a:pt x="151642" y="1717859"/>
                  <a:pt x="64717" y="1700071"/>
                </a:cubicBezTo>
                <a:lnTo>
                  <a:pt x="0" y="1683431"/>
                </a:lnTo>
                <a:close/>
              </a:path>
            </a:pathLst>
          </a:custGeom>
          <a:solidFill>
            <a:srgbClr val="5276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sp>
        <p:nvSpPr>
          <p:cNvPr id="67" name="任意多边形: 形状 66"/>
          <p:cNvSpPr/>
          <p:nvPr/>
        </p:nvSpPr>
        <p:spPr>
          <a:xfrm>
            <a:off x="9085284" y="0"/>
            <a:ext cx="3106716" cy="2251235"/>
          </a:xfrm>
          <a:custGeom>
            <a:avLst/>
            <a:gdLst>
              <a:gd name="connsiteX0" fmla="*/ 0 w 3106716"/>
              <a:gd name="connsiteY0" fmla="*/ 0 h 2251235"/>
              <a:gd name="connsiteX1" fmla="*/ 3106716 w 3106716"/>
              <a:gd name="connsiteY1" fmla="*/ 0 h 2251235"/>
              <a:gd name="connsiteX2" fmla="*/ 3106716 w 3106716"/>
              <a:gd name="connsiteY2" fmla="*/ 2251235 h 2251235"/>
              <a:gd name="connsiteX3" fmla="*/ 2977789 w 3106716"/>
              <a:gd name="connsiteY3" fmla="*/ 2229303 h 2251235"/>
              <a:gd name="connsiteX4" fmla="*/ 2729345 w 3106716"/>
              <a:gd name="connsiteY4" fmla="*/ 2148114 h 2251235"/>
              <a:gd name="connsiteX5" fmla="*/ 2293916 w 3106716"/>
              <a:gd name="connsiteY5" fmla="*/ 1291771 h 2251235"/>
              <a:gd name="connsiteX6" fmla="*/ 784430 w 3106716"/>
              <a:gd name="connsiteY6" fmla="*/ 1291771 h 2251235"/>
              <a:gd name="connsiteX7" fmla="*/ 12810 w 3106716"/>
              <a:gd name="connsiteY7" fmla="*/ 26838 h 225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6716" h="2251235">
                <a:moveTo>
                  <a:pt x="0" y="0"/>
                </a:moveTo>
                <a:lnTo>
                  <a:pt x="3106716" y="0"/>
                </a:lnTo>
                <a:lnTo>
                  <a:pt x="3106716" y="2251235"/>
                </a:lnTo>
                <a:lnTo>
                  <a:pt x="2977789" y="2229303"/>
                </a:lnTo>
                <a:cubicBezTo>
                  <a:pt x="2878419" y="2207078"/>
                  <a:pt x="2790426" y="2177143"/>
                  <a:pt x="2729345" y="2148114"/>
                </a:cubicBezTo>
                <a:cubicBezTo>
                  <a:pt x="2485021" y="2032000"/>
                  <a:pt x="2618068" y="1434495"/>
                  <a:pt x="2293916" y="1291771"/>
                </a:cubicBezTo>
                <a:cubicBezTo>
                  <a:pt x="1969764" y="1149047"/>
                  <a:pt x="1169059" y="1511904"/>
                  <a:pt x="784430" y="1291771"/>
                </a:cubicBezTo>
                <a:cubicBezTo>
                  <a:pt x="423840" y="1085396"/>
                  <a:pt x="154675" y="336861"/>
                  <a:pt x="12810" y="26838"/>
                </a:cubicBezTo>
                <a:close/>
              </a:path>
            </a:pathLst>
          </a:custGeom>
          <a:solidFill>
            <a:srgbClr val="CD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9525000" y="-152400"/>
            <a:ext cx="3200400" cy="2000250"/>
          </a:xfrm>
          <a:custGeom>
            <a:avLst/>
            <a:gdLst>
              <a:gd name="connsiteX0" fmla="*/ 0 w 3200400"/>
              <a:gd name="connsiteY0" fmla="*/ 0 h 2000250"/>
              <a:gd name="connsiteX1" fmla="*/ 933450 w 3200400"/>
              <a:gd name="connsiteY1" fmla="*/ 1504950 h 2000250"/>
              <a:gd name="connsiteX2" fmla="*/ 3200400 w 3200400"/>
              <a:gd name="connsiteY2" fmla="*/ 200025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000250">
                <a:moveTo>
                  <a:pt x="0" y="0"/>
                </a:moveTo>
                <a:cubicBezTo>
                  <a:pt x="200025" y="585787"/>
                  <a:pt x="400050" y="1171575"/>
                  <a:pt x="933450" y="1504950"/>
                </a:cubicBezTo>
                <a:cubicBezTo>
                  <a:pt x="1466850" y="1838325"/>
                  <a:pt x="2333625" y="1919287"/>
                  <a:pt x="3200400" y="2000250"/>
                </a:cubicBezTo>
              </a:path>
            </a:pathLst>
          </a:custGeom>
          <a:noFill/>
          <a:ln>
            <a:solidFill>
              <a:srgbClr val="527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10026445" y="-152400"/>
            <a:ext cx="3200400" cy="2000250"/>
          </a:xfrm>
          <a:custGeom>
            <a:avLst/>
            <a:gdLst>
              <a:gd name="connsiteX0" fmla="*/ 0 w 3200400"/>
              <a:gd name="connsiteY0" fmla="*/ 0 h 2000250"/>
              <a:gd name="connsiteX1" fmla="*/ 933450 w 3200400"/>
              <a:gd name="connsiteY1" fmla="*/ 1504950 h 2000250"/>
              <a:gd name="connsiteX2" fmla="*/ 3200400 w 3200400"/>
              <a:gd name="connsiteY2" fmla="*/ 200025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2000250">
                <a:moveTo>
                  <a:pt x="0" y="0"/>
                </a:moveTo>
                <a:cubicBezTo>
                  <a:pt x="200025" y="585787"/>
                  <a:pt x="400050" y="1171575"/>
                  <a:pt x="933450" y="1504950"/>
                </a:cubicBezTo>
                <a:cubicBezTo>
                  <a:pt x="1466850" y="1838325"/>
                  <a:pt x="2333625" y="1919287"/>
                  <a:pt x="3200400" y="2000250"/>
                </a:cubicBezTo>
              </a:path>
            </a:pathLst>
          </a:custGeom>
          <a:noFill/>
          <a:ln>
            <a:solidFill>
              <a:srgbClr val="527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10262507" y="2007507"/>
            <a:ext cx="964294" cy="964294"/>
          </a:xfrm>
          <a:prstGeom prst="ellipse">
            <a:avLst/>
          </a:pr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sp>
        <p:nvSpPr>
          <p:cNvPr id="65" name="任意多边形: 形状 64"/>
          <p:cNvSpPr/>
          <p:nvPr/>
        </p:nvSpPr>
        <p:spPr>
          <a:xfrm flipH="1" flipV="1">
            <a:off x="0" y="5566038"/>
            <a:ext cx="1804680" cy="1291963"/>
          </a:xfrm>
          <a:custGeom>
            <a:avLst/>
            <a:gdLst>
              <a:gd name="connsiteX0" fmla="*/ 1804680 w 1804680"/>
              <a:gd name="connsiteY0" fmla="*/ 1291963 h 1291963"/>
              <a:gd name="connsiteX1" fmla="*/ 1797667 w 1804680"/>
              <a:gd name="connsiteY1" fmla="*/ 1291595 h 1291963"/>
              <a:gd name="connsiteX2" fmla="*/ 1565599 w 1804680"/>
              <a:gd name="connsiteY2" fmla="*/ 1229762 h 1291963"/>
              <a:gd name="connsiteX3" fmla="*/ 1315532 w 1804680"/>
              <a:gd name="connsiteY3" fmla="*/ 737965 h 1291963"/>
              <a:gd name="connsiteX4" fmla="*/ 448637 w 1804680"/>
              <a:gd name="connsiteY4" fmla="*/ 737965 h 1291963"/>
              <a:gd name="connsiteX5" fmla="*/ 5497 w 1804680"/>
              <a:gd name="connsiteY5" fmla="*/ 11516 h 1291963"/>
              <a:gd name="connsiteX6" fmla="*/ 0 w 1804680"/>
              <a:gd name="connsiteY6" fmla="*/ 0 h 1291963"/>
              <a:gd name="connsiteX7" fmla="*/ 1804680 w 1804680"/>
              <a:gd name="connsiteY7" fmla="*/ 0 h 129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4680" h="1291963">
                <a:moveTo>
                  <a:pt x="1804680" y="1291963"/>
                </a:moveTo>
                <a:lnTo>
                  <a:pt x="1797667" y="1291595"/>
                </a:lnTo>
                <a:cubicBezTo>
                  <a:pt x="1705610" y="1280947"/>
                  <a:pt x="1618217" y="1254768"/>
                  <a:pt x="1565599" y="1229762"/>
                </a:cubicBezTo>
                <a:cubicBezTo>
                  <a:pt x="1425284" y="1163078"/>
                  <a:pt x="1501693" y="819931"/>
                  <a:pt x="1315532" y="737965"/>
                </a:cubicBezTo>
                <a:cubicBezTo>
                  <a:pt x="1129372" y="655999"/>
                  <a:pt x="669529" y="864387"/>
                  <a:pt x="448637" y="737965"/>
                </a:cubicBezTo>
                <a:cubicBezTo>
                  <a:pt x="241551" y="619445"/>
                  <a:pt x="86970" y="189562"/>
                  <a:pt x="5497" y="11516"/>
                </a:cubicBezTo>
                <a:lnTo>
                  <a:pt x="0" y="0"/>
                </a:lnTo>
                <a:lnTo>
                  <a:pt x="1804680" y="0"/>
                </a:lnTo>
                <a:close/>
              </a:path>
            </a:pathLst>
          </a:custGeom>
          <a:solidFill>
            <a:srgbClr val="F2E1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1241430" y="3559592"/>
            <a:ext cx="510341" cy="510341"/>
          </a:xfrm>
          <a:prstGeom prst="ellipse">
            <a:avLst/>
          </a:prstGeom>
          <a:solidFill>
            <a:srgbClr val="FE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92481" y="5010150"/>
            <a:ext cx="340970" cy="343807"/>
          </a:xfrm>
          <a:prstGeom prst="ellipse">
            <a:avLst/>
          </a:pr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" name="墨迹 42"/>
              <p14:cNvContentPartPr/>
              <p14:nvPr/>
            </p14:nvContentPartPr>
            <p14:xfrm rot="1595825">
              <a:off x="-1452600" y="5258929"/>
              <a:ext cx="5567400" cy="1420061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"/>
            </p:blipFill>
            <p:spPr>
              <a:xfrm rot="1595825">
                <a:off x="-1452600" y="5258929"/>
                <a:ext cx="5567400" cy="1420061"/>
              </a:xfrm>
              <a:prstGeom prst="rect"/>
            </p:spPr>
          </p:pic>
        </mc:Fallback>
      </mc:AlternateContent>
      <p:sp>
        <p:nvSpPr>
          <p:cNvPr id="60" name="任意多边形: 形状 59"/>
          <p:cNvSpPr/>
          <p:nvPr/>
        </p:nvSpPr>
        <p:spPr>
          <a:xfrm>
            <a:off x="10392228" y="4992914"/>
            <a:ext cx="1799772" cy="1865086"/>
          </a:xfrm>
          <a:custGeom>
            <a:avLst/>
            <a:gdLst>
              <a:gd name="connsiteX0" fmla="*/ 1335315 w 1799772"/>
              <a:gd name="connsiteY0" fmla="*/ 0 h 1865086"/>
              <a:gd name="connsiteX1" fmla="*/ 1732397 w 1799772"/>
              <a:gd name="connsiteY1" fmla="*/ 60033 h 1865086"/>
              <a:gd name="connsiteX2" fmla="*/ 1799772 w 1799772"/>
              <a:gd name="connsiteY2" fmla="*/ 84693 h 1865086"/>
              <a:gd name="connsiteX3" fmla="*/ 1799772 w 1799772"/>
              <a:gd name="connsiteY3" fmla="*/ 1865086 h 1865086"/>
              <a:gd name="connsiteX4" fmla="*/ 109756 w 1799772"/>
              <a:gd name="connsiteY4" fmla="*/ 1865086 h 1865086"/>
              <a:gd name="connsiteX5" fmla="*/ 104936 w 1799772"/>
              <a:gd name="connsiteY5" fmla="*/ 1855080 h 1865086"/>
              <a:gd name="connsiteX6" fmla="*/ 0 w 1799772"/>
              <a:gd name="connsiteY6" fmla="*/ 1335315 h 1865086"/>
              <a:gd name="connsiteX7" fmla="*/ 1335315 w 1799772"/>
              <a:gd name="connsiteY7" fmla="*/ 0 h 186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9772" h="1865086">
                <a:moveTo>
                  <a:pt x="1335315" y="0"/>
                </a:moveTo>
                <a:cubicBezTo>
                  <a:pt x="1473591" y="0"/>
                  <a:pt x="1606959" y="21018"/>
                  <a:pt x="1732397" y="60033"/>
                </a:cubicBezTo>
                <a:lnTo>
                  <a:pt x="1799772" y="84693"/>
                </a:lnTo>
                <a:lnTo>
                  <a:pt x="1799772" y="1865086"/>
                </a:lnTo>
                <a:lnTo>
                  <a:pt x="109756" y="1865086"/>
                </a:lnTo>
                <a:lnTo>
                  <a:pt x="104936" y="1855080"/>
                </a:lnTo>
                <a:cubicBezTo>
                  <a:pt x="37365" y="1695325"/>
                  <a:pt x="0" y="1519684"/>
                  <a:pt x="0" y="1335315"/>
                </a:cubicBezTo>
                <a:cubicBezTo>
                  <a:pt x="0" y="597841"/>
                  <a:pt x="597841" y="0"/>
                  <a:pt x="1335315" y="0"/>
                </a:cubicBezTo>
                <a:close/>
              </a:path>
            </a:pathLst>
          </a:custGeom>
          <a:solidFill>
            <a:srgbClr val="527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23345" y="1430406"/>
            <a:ext cx="858157" cy="858157"/>
          </a:xfrm>
          <a:prstGeom prst="ellipse">
            <a:avLst/>
          </a:prstGeom>
          <a:solidFill>
            <a:srgbClr val="CD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030630" y="2500466"/>
            <a:ext cx="510341" cy="510341"/>
          </a:xfrm>
          <a:prstGeom prst="ellipse">
            <a:avLst/>
          </a:prstGeom>
          <a:noFill/>
          <a:ln w="57150">
            <a:solidFill>
              <a:srgbClr val="FEB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37664" y="1104900"/>
            <a:ext cx="5716672" cy="1014730"/>
            <a:chOff x="3216275" y="1104900"/>
            <a:chExt cx="5716672" cy="101473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3216275" y="1647044"/>
              <a:ext cx="1847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085097" y="1647044"/>
              <a:ext cx="1847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4982489" y="1104900"/>
              <a:ext cx="2227022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字魂59号-创粗黑"/>
                <a:ea typeface="字魂59号-创粗黑"/>
                <a:cs typeface="+mn-ea"/>
                <a:sym typeface="+mn-lt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416050" y="2286620"/>
            <a:ext cx="9359900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solidFill>
                  <a:srgbClr val="000000">
                    <a:lumMod val="75000"/>
                    <a:lumOff val="25000"/>
                  </a:srgbClr>
                </a:solidFill>
                <a:latin typeface="字魂59号-创粗黑"/>
                <a:ea typeface="字魂59号-创粗黑"/>
                <a:cs typeface="+mn-ea"/>
                <a:sym typeface="+mn-lt"/>
              </a:rPr>
              <a:t>感谢观看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字魂59号-创粗黑"/>
              <a:ea typeface="字魂59号-创粗黑"/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4A8F71C-F6FD-4C2E-A333-268D3E7B80D3}"/>
              </a:ext>
            </a:extLst>
          </p:cNvPr>
          <p:cNvGrpSpPr/>
          <p:nvPr/>
        </p:nvGrpSpPr>
        <p:grpSpPr>
          <a:xfrm>
            <a:off x="3523920" y="4938775"/>
            <a:ext cx="4869543" cy="875601"/>
            <a:chOff x="4806211" y="4738204"/>
            <a:chExt cx="2631680" cy="1257523"/>
          </a:xfrm>
        </p:grpSpPr>
        <p:sp>
          <p:nvSpPr>
            <p:cNvPr id="35" name="流程图: 终止 23">
              <a:extLst>
                <a:ext uri="{FF2B5EF4-FFF2-40B4-BE49-F238E27FC236}">
                  <a16:creationId xmlns:a16="http://schemas.microsoft.com/office/drawing/2014/main" id="{72F9B419-9E6E-403C-8EEB-9C6904651387}"/>
                </a:ext>
              </a:extLst>
            </p:cNvPr>
            <p:cNvSpPr/>
            <p:nvPr/>
          </p:nvSpPr>
          <p:spPr>
            <a:xfrm>
              <a:off x="4806211" y="4738204"/>
              <a:ext cx="2631680" cy="868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318CD06-243B-4C8F-8D29-8F5941185406}"/>
                </a:ext>
              </a:extLst>
            </p:cNvPr>
            <p:cNvSpPr txBox="1"/>
            <p:nvPr/>
          </p:nvSpPr>
          <p:spPr>
            <a:xfrm>
              <a:off x="4906149" y="4890669"/>
              <a:ext cx="2450012" cy="11050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dirty="0">
                  <a:cs typeface="+mn-ea"/>
                  <a:sym typeface="+mn-lt"/>
                </a:rPr>
                <a:t>汇报人</a:t>
              </a:r>
              <a:r>
                <a:rPr lang="en-US" altLang="zh-CN" sz="2200" dirty="0">
                  <a:cs typeface="+mn-ea"/>
                  <a:sym typeface="+mn-lt"/>
                </a:rPr>
                <a:t>:</a:t>
              </a:r>
              <a:r>
                <a:rPr lang="zh-CN" altLang="en-US" sz="2200" dirty="0">
                  <a:cs typeface="+mn-ea"/>
                  <a:sym typeface="+mn-lt"/>
                </a:rPr>
                <a:t>黄贤敏、杜泳熹、黄思豪</a:t>
              </a:r>
              <a:endParaRPr lang="en-US" altLang="zh-CN" sz="2200" dirty="0">
                <a:cs typeface="+mn-ea"/>
                <a:sym typeface="+mn-lt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32E6CCD-E9CD-4464-A948-4897EE68C2FD}"/>
                </a:ext>
              </a:extLst>
            </p:cNvPr>
            <p:cNvSpPr/>
            <p:nvPr/>
          </p:nvSpPr>
          <p:spPr>
            <a:xfrm>
              <a:off x="5798051" y="5588658"/>
              <a:ext cx="6480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7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9" grpId="0" animBg="1"/>
      <p:bldP spid="67" grpId="0" animBg="1"/>
      <p:bldP spid="11" grpId="0" animBg="1"/>
      <p:bldP spid="15" grpId="0" animBg="1"/>
      <p:bldP spid="70" grpId="0" animBg="1"/>
      <p:bldP spid="65" grpId="0" animBg="1"/>
      <p:bldP spid="21" grpId="0" animBg="1"/>
      <p:bldP spid="22" grpId="0" animBg="1"/>
      <p:bldP spid="60" grpId="0" animBg="1"/>
      <p:bldP spid="71" grpId="0" animBg="1"/>
      <p:bldP spid="72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31027" y="3948835"/>
            <a:ext cx="6604000" cy="1947359"/>
            <a:chOff x="0" y="3690403"/>
            <a:chExt cx="12192000" cy="1947359"/>
          </a:xfrm>
          <a:noFill/>
        </p:grpSpPr>
        <p:sp>
          <p:nvSpPr>
            <p:cNvPr id="9" name="iśļiḓê"/>
            <p:cNvSpPr/>
            <p:nvPr/>
          </p:nvSpPr>
          <p:spPr>
            <a:xfrm>
              <a:off x="0" y="3692387"/>
              <a:ext cx="12191999" cy="19453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0" y="3690403"/>
              <a:ext cx="12192000" cy="0"/>
            </a:xfrm>
            <a:prstGeom prst="line">
              <a:avLst/>
            </a:prstGeom>
            <a:grpFill/>
            <a:ln w="12700" cap="rnd">
              <a:solidFill>
                <a:schemeClr val="bg1">
                  <a:lumMod val="75000"/>
                </a:schemeClr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1"/>
          <p:cNvGrpSpPr/>
          <p:nvPr/>
        </p:nvGrpSpPr>
        <p:grpSpPr>
          <a:xfrm>
            <a:off x="2180651" y="3229069"/>
            <a:ext cx="647524" cy="647529"/>
            <a:chOff x="7209746" y="4153276"/>
            <a:chExt cx="675000" cy="675005"/>
          </a:xfrm>
        </p:grpSpPr>
        <p:sp>
          <p:nvSpPr>
            <p:cNvPr id="12" name="1"/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1"/>
            <p:cNvSpPr/>
            <p:nvPr/>
          </p:nvSpPr>
          <p:spPr bwMode="auto">
            <a:xfrm>
              <a:off x="7375153" y="4322040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14" name="直接连接符 13"/>
          <p:cNvCxnSpPr>
            <a:cxnSpLocks/>
          </p:cNvCxnSpPr>
          <p:nvPr/>
        </p:nvCxnSpPr>
        <p:spPr>
          <a:xfrm>
            <a:off x="7942623" y="1307346"/>
            <a:ext cx="0" cy="2641489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1"/>
          <p:cNvGrpSpPr/>
          <p:nvPr/>
        </p:nvGrpSpPr>
        <p:grpSpPr>
          <a:xfrm>
            <a:off x="5692964" y="3229069"/>
            <a:ext cx="647524" cy="647529"/>
            <a:chOff x="7209746" y="4153276"/>
            <a:chExt cx="675000" cy="675005"/>
          </a:xfrm>
        </p:grpSpPr>
        <p:sp>
          <p:nvSpPr>
            <p:cNvPr id="16" name="1"/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1"/>
            <p:cNvSpPr/>
            <p:nvPr/>
          </p:nvSpPr>
          <p:spPr bwMode="auto">
            <a:xfrm>
              <a:off x="7375153" y="4322040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338624" y="1572946"/>
            <a:ext cx="6603999" cy="1432955"/>
            <a:chOff x="267452" y="2336139"/>
            <a:chExt cx="6603999" cy="1432955"/>
          </a:xfrm>
        </p:grpSpPr>
        <p:sp>
          <p:nvSpPr>
            <p:cNvPr id="25" name="文本框 24"/>
            <p:cNvSpPr txBox="1"/>
            <p:nvPr/>
          </p:nvSpPr>
          <p:spPr>
            <a:xfrm>
              <a:off x="267452" y="2336139"/>
              <a:ext cx="49547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cs typeface="+mn-ea"/>
                  <a:sym typeface="+mn-lt"/>
                </a:rPr>
                <a:t>游戏打开方法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67452" y="2821655"/>
              <a:ext cx="6603999" cy="9474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schemeClr val="dk1"/>
                  </a:solidFill>
                  <a:cs typeface="+mn-ea"/>
                  <a:sym typeface="+mn-lt"/>
                </a:rPr>
                <a:t>需在文件夹中打开</a:t>
              </a:r>
              <a:r>
                <a:rPr lang="en-US" altLang="zh-CN" sz="2400" dirty="0" err="1">
                  <a:solidFill>
                    <a:schemeClr val="dk1"/>
                  </a:solidFill>
                  <a:cs typeface="+mn-ea"/>
                  <a:sym typeface="+mn-lt"/>
                </a:rPr>
                <a:t>cmd</a:t>
              </a:r>
              <a:r>
                <a:rPr lang="zh-CN" altLang="en-US" sz="2400" dirty="0">
                  <a:solidFill>
                    <a:schemeClr val="dk1"/>
                  </a:solidFill>
                  <a:cs typeface="+mn-ea"/>
                  <a:sym typeface="+mn-lt"/>
                </a:rPr>
                <a:t>界面，输入</a:t>
              </a:r>
              <a:r>
                <a:rPr lang="en-US" altLang="zh-CN" sz="2400" dirty="0">
                  <a:solidFill>
                    <a:schemeClr val="dk1"/>
                  </a:solidFill>
                  <a:cs typeface="+mn-ea"/>
                  <a:sym typeface="+mn-lt"/>
                </a:rPr>
                <a:t>start ./bin/main.exe</a:t>
              </a:r>
              <a:r>
                <a:rPr lang="zh-CN" altLang="en-US" sz="2400" dirty="0">
                  <a:solidFill>
                    <a:schemeClr val="dk1"/>
                  </a:solidFill>
                  <a:cs typeface="+mn-ea"/>
                  <a:sym typeface="+mn-lt"/>
                </a:rPr>
                <a:t>，否则将加载图片失败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A8312D7-E077-459E-B8EC-0CD4B6692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846" r="22164"/>
          <a:stretch/>
        </p:blipFill>
        <p:spPr>
          <a:xfrm>
            <a:off x="1624520" y="4738862"/>
            <a:ext cx="6032205" cy="86003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807DE07-32ED-4ACD-9DEC-51EFF08B0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828" y="2125945"/>
            <a:ext cx="3650474" cy="2407354"/>
          </a:xfrm>
          <a:prstGeom prst="rect">
            <a:avLst/>
          </a:prstGeom>
        </p:spPr>
      </p:pic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06462" y="1777586"/>
            <a:ext cx="2532939" cy="258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迷宫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初始页面</a:t>
            </a:r>
            <a:endParaRPr lang="en-US" altLang="zh-CN" sz="400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40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2131B-A76A-4BEE-AD20-D84D088F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51" y="1029932"/>
            <a:ext cx="8315361" cy="5378537"/>
          </a:xfrm>
          <a:prstGeom prst="rect">
            <a:avLst/>
          </a:prstGeom>
        </p:spPr>
      </p:pic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06462" y="1777586"/>
            <a:ext cx="2532939" cy="258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自定义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迷宫页面</a:t>
            </a:r>
            <a:endParaRPr lang="en-US" altLang="zh-CN" sz="400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40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2131B-A76A-4BEE-AD20-D84D088F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2695" y="1029932"/>
            <a:ext cx="8290672" cy="53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97284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06462" y="1777586"/>
            <a:ext cx="2532939" cy="2902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编辑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迷宫页面</a:t>
            </a:r>
            <a:endParaRPr lang="en-US" altLang="zh-CN" sz="400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（通过鼠标确认位置，以</a:t>
            </a:r>
            <a:r>
              <a:rPr lang="en-US" altLang="zh-CN" dirty="0" err="1">
                <a:cs typeface="+mn-ea"/>
                <a:sym typeface="+mn-lt"/>
              </a:rPr>
              <a:t>wasd</a:t>
            </a:r>
            <a:r>
              <a:rPr lang="zh-CN" altLang="en-US" dirty="0">
                <a:cs typeface="+mn-ea"/>
                <a:sym typeface="+mn-lt"/>
              </a:rPr>
              <a:t>控制墙的生成或删除位置）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2131B-A76A-4BEE-AD20-D84D088F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0351" y="1035182"/>
            <a:ext cx="8315361" cy="536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6122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06462" y="1777586"/>
            <a:ext cx="2532939" cy="258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迷宫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教程页面</a:t>
            </a:r>
            <a:endParaRPr lang="en-US" altLang="zh-CN" sz="400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40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2131B-A76A-4BEE-AD20-D84D088F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940" y="1029932"/>
            <a:ext cx="8282182" cy="53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02341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606462" y="1777586"/>
            <a:ext cx="2532939" cy="219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>
                <a:solidFill>
                  <a:schemeClr val="accent1"/>
                </a:solidFill>
                <a:cs typeface="+mn-ea"/>
                <a:sym typeface="+mn-lt"/>
              </a:rPr>
              <a:t>基础功能</a:t>
            </a:r>
            <a:endParaRPr lang="en-US" altLang="zh-CN" sz="44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altLang="zh-CN" sz="3200" dirty="0"/>
          </a:p>
          <a:p>
            <a:pPr>
              <a:lnSpc>
                <a:spcPct val="130000"/>
              </a:lnSpc>
            </a:pPr>
            <a:r>
              <a:rPr lang="zh-CN" altLang="en-US" sz="3200" dirty="0"/>
              <a:t>地图生成 </a:t>
            </a:r>
            <a:endParaRPr lang="en-US" altLang="zh-CN" sz="32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72131B-A76A-4BEE-AD20-D84D088F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940" y="1574403"/>
            <a:ext cx="8282182" cy="42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06755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8;#407321;#405318;#405095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8;#407321;#405318;#40509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8;#407321;#405318;#40509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8;#407321;#405318;#40509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8;#407321;#405318;#405095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8;#407321;#405318;#405095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8;#407321;#405318;#405095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8;#407321;#405318;#405095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8;#407321;#405318;#405095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018;#407321;#405318;#405095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27691"/>
      </a:accent1>
      <a:accent2>
        <a:srgbClr val="F2E1CD"/>
      </a:accent2>
      <a:accent3>
        <a:srgbClr val="A5A5A5"/>
      </a:accent3>
      <a:accent4>
        <a:srgbClr val="CDDCE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zemu3ky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zemu3ky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2520</Words>
  <Application>Microsoft Office PowerPoint</Application>
  <PresentationFormat>宽屏</PresentationFormat>
  <Paragraphs>256</Paragraphs>
  <Slides>38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等线</vt:lpstr>
      <vt:lpstr>汉仪清雅体简</vt:lpstr>
      <vt:lpstr>微软雅黑</vt:lpstr>
      <vt:lpstr>字魂59号-创粗黑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莫兰迪</dc:title>
  <dc:creator>第一PPT</dc:creator>
  <cp:keywords>www.1ppt.com</cp:keywords>
  <dc:description>www.1ppt.com</dc:description>
  <cp:lastModifiedBy>1084226449@qq.com</cp:lastModifiedBy>
  <cp:revision>73</cp:revision>
  <dcterms:created xsi:type="dcterms:W3CDTF">2021-06-07T16:25:00Z</dcterms:created>
  <dcterms:modified xsi:type="dcterms:W3CDTF">2023-06-30T14:13:12Z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5023411CBF9F4DB9913B3EED81A9509E_12</vt:lpwstr>
  </property>
  <property fmtid="{D5CDD505-2E9C-101B-9397-08002B2CF9AE}" pid="3" name="KSOProductBuildVer">
    <vt:lpwstr>2052-11.1.0.14309</vt:lpwstr>
  </property>
</Properties>
</file>